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F6A5A-3FA0-0DBD-9AD5-45313FA6FD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49580" algn="ctr">
              <a:lnSpc>
                <a:spcPct val="107000"/>
              </a:lnSpc>
              <a:spcAft>
                <a:spcPts val="800"/>
              </a:spcAft>
            </a:pPr>
            <a:b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CLIMA </a:t>
            </a:r>
            <a:br>
              <a:rPr lang="es-PE" sz="60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INSTITUCIONAL DE BUEN VIVIR.</a:t>
            </a:r>
            <a:br>
              <a:rPr lang="es-PE" sz="6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60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59C85D-1A21-3C03-727C-91BD6AA6D6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PE" b="1" dirty="0">
                <a:solidFill>
                  <a:schemeClr val="tx1"/>
                </a:solidFill>
              </a:rPr>
              <a:t>Luis Mario Quispe Zúñiga.</a:t>
            </a:r>
          </a:p>
          <a:p>
            <a:r>
              <a:rPr lang="es-PE" b="1" dirty="0">
                <a:solidFill>
                  <a:schemeClr val="tx1"/>
                </a:solidFill>
              </a:rPr>
              <a:t>10 de noviembre de 2023.</a:t>
            </a:r>
          </a:p>
        </p:txBody>
      </p:sp>
    </p:spTree>
    <p:extLst>
      <p:ext uri="{BB962C8B-B14F-4D97-AF65-F5344CB8AC3E}">
        <p14:creationId xmlns:p14="http://schemas.microsoft.com/office/powerpoint/2010/main" val="15820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18FDB9B-B671-F302-EB71-148390D99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PE" sz="48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 CLIMA INSTITUCIONAL</a:t>
            </a: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34991E2-F288-B89E-AD35-02480FB1F8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s-PE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modo principalmente afectivo, cognitivo y conductual, de trato y comunicación que prevalece en la convivencia de los integrantes de una IE. (estudiantes, docentes, padres y madres, directivos, administrativos, plantas, animales, cosas, de la institución educativa y su espacio de influencia). </a:t>
            </a:r>
          </a:p>
          <a:p>
            <a:endParaRPr lang="es-PE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C1A513BB-3FF2-5ABB-DECB-F1816D781B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119" t="16352" r="1" b="9220"/>
          <a:stretch/>
        </p:blipFill>
        <p:spPr>
          <a:xfrm>
            <a:off x="5178175" y="2907588"/>
            <a:ext cx="4095999" cy="2640458"/>
          </a:xfrm>
        </p:spPr>
      </p:pic>
    </p:spTree>
    <p:extLst>
      <p:ext uri="{BB962C8B-B14F-4D97-AF65-F5344CB8AC3E}">
        <p14:creationId xmlns:p14="http://schemas.microsoft.com/office/powerpoint/2010/main" val="265201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D2E53-D4B1-A1A1-A13D-3E8BC83A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PE" sz="4000" b="1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TIPOS DE CLIMA INSTITUCIONAL. </a:t>
            </a:r>
            <a:br>
              <a:rPr lang="es-PE" sz="40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40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332A6EF3-6677-BF3A-86BF-3F47D82BC8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7863" y="2385632"/>
            <a:ext cx="4183062" cy="3431348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9C544B-057F-BA1A-743F-A592D02010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convivencia con violencia o de normalización de diferentes formas de violencia que hacen daño a la vida, el bienestar, la identidad y la libertad de las personas, individuales o colectivas, y de otros seres de la naturaleza.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convivencia sin violencia o de buen vivir con uno mismo, con los demás y con los otros seres de la naturaleza.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2057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44E96-1C08-C849-A043-F5F00F3A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PE" sz="4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CLIMA INSTITUCIONAL DEL BUEN VIVIR.</a:t>
            </a:r>
            <a:br>
              <a:rPr lang="es-PE" sz="4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48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747262-6E09-D178-32D7-27FA333D0E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Fundamentalmente, se caracteriza por la convivencia sin violencia con uno mismo, con los demás y con la naturaleza.</a:t>
            </a: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transformar el grupo en equipo que busca la misma finalidad y </a:t>
            </a: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compromete a cumplir comprometidamente el rol que le asigna el equipo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genera satisfacción en las personas, a nivel individual y a nivel colectivo.</a:t>
            </a:r>
          </a:p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F167C3DD-2792-CE54-0479-5B993AEB26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41131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255149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29CF2-FB87-6497-5855-AABB72BE9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PE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FORTALECIMIENTO DE LAS CAPACIDADES SOCIOEMOCIONALES PARA SER PROTAGONISTAS DE LA GESTIÓN DEL CLIMA INSTITUCIONAL DE BUEN VIVIR.</a:t>
            </a:r>
            <a:br>
              <a:rPr lang="es-PE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2800" dirty="0">
              <a:solidFill>
                <a:schemeClr val="tx1"/>
              </a:solidFill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2467FC5-B37B-5EF3-D445-1F87ACB574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8675" y="2160588"/>
            <a:ext cx="3881437" cy="3881437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C5C69-D65F-3F18-478B-CEEC94723B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Capacidades claves: autoestima, empatía, comunicación asertiva y solución pacífica de conflictos.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Además, el mejoramiento continuo de las otras capacidades que requiere la gestión y la acción educativas. 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48843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63C56-F90F-8AAB-277B-1B7FD0E39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PE" sz="4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EFECTOS DEL CLIMA INSTITUCIONAL DE BUEN VIVIR.</a:t>
            </a:r>
            <a:br>
              <a:rPr lang="es-PE" sz="4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40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B6F5D7-32D2-E34F-3431-2F007367C7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los docentes. Mejoramiento de su propio desarrollo personal, emocional, cognitivo y procedimental. Base para el mejoramiento de su desempeño laboral pedagógico y administrativo. </a:t>
            </a: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los estudiantes. Mejoramiento de su bienestar </a:t>
            </a:r>
            <a:r>
              <a:rPr lang="es-PE" sz="6400" dirty="0" err="1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socioemcoional</a:t>
            </a: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 su rendimiento escolar y de la convivencia con los demás en el espacio escolar, familiar y social.</a:t>
            </a: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los padres y madres. Mejoramiento de su trato y comunicación conyugal y filial; así como, de un relacionamiento constructivo con la escuela.</a:t>
            </a: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los animales y plantas, respeto y consideración a su vida y bienestar.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el local, el equipo y el mobiliario. Respeto a su existencia y mantenimiento.</a:t>
            </a:r>
          </a:p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804CCAD-D568-E7EF-CF62-D644F36355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90633" y="2160589"/>
            <a:ext cx="3480000" cy="3132000"/>
          </a:xfrm>
        </p:spPr>
      </p:pic>
    </p:spTree>
    <p:extLst>
      <p:ext uri="{BB962C8B-B14F-4D97-AF65-F5344CB8AC3E}">
        <p14:creationId xmlns:p14="http://schemas.microsoft.com/office/powerpoint/2010/main" val="219495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EBE98-3EE6-28D7-1702-0201D0D6E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PE" sz="3200" b="1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GESTIÓN DE LA CONSTRUCCIÓN DE UN CLIMA INSTITUCIONAL DE BUEN VIVIR.</a:t>
            </a:r>
            <a:br>
              <a:rPr lang="es-PE" sz="32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3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B900390-5A80-AE9F-0246-E053A62F48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4394" y="2510631"/>
            <a:ext cx="3810000" cy="3181350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C34D02-7A1E-C2E2-BF8D-DADEC5FB18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05000"/>
              </a:lnSpc>
              <a:buFont typeface="Wingdings" panose="05000000000000000000" pitchFamily="2" charset="2"/>
              <a:buChar char="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Corresponde el equipo liderado por la dirección de la institución educativa.</a:t>
            </a:r>
          </a:p>
          <a:p>
            <a:pPr lvl="1" indent="-342900" algn="just">
              <a:lnSpc>
                <a:spcPct val="105000"/>
              </a:lnSpc>
              <a:buFont typeface="Wingdings" panose="05000000000000000000" pitchFamily="2" charset="2"/>
              <a:buChar char="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Implica, acciones participativas y democráticas de organización y planeamiento, ejecución y evaluación de las actividades y logros.</a:t>
            </a:r>
          </a:p>
          <a:p>
            <a:pPr marL="342900" lvl="0" indent="-342900" algn="just">
              <a:lnSpc>
                <a:spcPct val="105000"/>
              </a:lnSpc>
              <a:buFont typeface="Wingdings" panose="05000000000000000000" pitchFamily="2" charset="2"/>
              <a:buChar char="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organización y funcionamiento del comité de Tutoría, Orientación Educativa y Convivencia Escolar es un asunto principal.</a:t>
            </a:r>
          </a:p>
          <a:p>
            <a:pPr marL="906780" algn="just">
              <a:lnSpc>
                <a:spcPct val="105000"/>
              </a:lnSpc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formulación participativa de los planes de trabajo de Tutoría, Orientación Educativa y Convivencia Escolar.</a:t>
            </a:r>
          </a:p>
          <a:p>
            <a:pPr marL="342900" lvl="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PE" sz="64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ejecución y evaluación del plan que cuide el trabajo en equipo con el liderazgo de la dirección y la orientación de las finalidades educativas operativas y estratégicas.  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491440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D3751-32A2-D0B8-ABE8-E36EF11BB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PE" sz="4000" b="1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MOTIVACIÓN PARA APLICAR ESTA EDA EN SU IE.  </a:t>
            </a:r>
            <a:b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9833DF-CA2F-45CD-79E9-25201CD369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78180" algn="just">
              <a:lnSpc>
                <a:spcPct val="107000"/>
              </a:lnSpc>
            </a:pPr>
            <a:r>
              <a:rPr lang="es-PE" sz="20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Hacerlo o no hacerlo, esa es la cuestión.</a:t>
            </a:r>
          </a:p>
          <a:p>
            <a:pPr marL="678180" algn="just">
              <a:lnSpc>
                <a:spcPct val="107000"/>
              </a:lnSpc>
            </a:pPr>
            <a:r>
              <a:rPr lang="es-PE" sz="20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el clima educativo es constructivo, de buen vivir, el logro de objetivos de corto y largo plazo está asegurado.</a:t>
            </a:r>
          </a:p>
          <a:p>
            <a:pPr marL="678180" algn="just">
              <a:lnSpc>
                <a:spcPct val="107000"/>
              </a:lnSpc>
              <a:spcAft>
                <a:spcPts val="800"/>
              </a:spcAft>
            </a:pPr>
            <a:r>
              <a:rPr lang="es-PE" sz="2000" dirty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Habrá satisfacción en todos los integrantes de la institución educativa, estudiantes, docentes, padres y madres.</a:t>
            </a:r>
          </a:p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52FEA3D-9457-373D-D43F-7BF806093A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32679" r="2624"/>
          <a:stretch/>
        </p:blipFill>
        <p:spPr>
          <a:xfrm>
            <a:off x="4947629" y="2781728"/>
            <a:ext cx="4478175" cy="3096000"/>
          </a:xfrm>
        </p:spPr>
      </p:pic>
    </p:spTree>
    <p:extLst>
      <p:ext uri="{BB962C8B-B14F-4D97-AF65-F5344CB8AC3E}">
        <p14:creationId xmlns:p14="http://schemas.microsoft.com/office/powerpoint/2010/main" val="36698515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581</Words>
  <Application>Microsoft Office PowerPoint</Application>
  <PresentationFormat>Panorámica</PresentationFormat>
  <Paragraphs>32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Baskerville Old Face</vt:lpstr>
      <vt:lpstr>Bookman Old Style</vt:lpstr>
      <vt:lpstr>Calibri</vt:lpstr>
      <vt:lpstr>Symbol</vt:lpstr>
      <vt:lpstr>Trebuchet MS</vt:lpstr>
      <vt:lpstr>Wingdings</vt:lpstr>
      <vt:lpstr>Wingdings 3</vt:lpstr>
      <vt:lpstr>Faceta</vt:lpstr>
      <vt:lpstr>    CLIMA  INSTITUCIONAL DE BUEN VIVIR. </vt:lpstr>
      <vt:lpstr>QUÉ ES EL CLIMA INSTITUCIONAL. </vt:lpstr>
      <vt:lpstr>TIPOS DE CLIMA INSTITUCIONAL.  </vt:lpstr>
      <vt:lpstr>EL CLIMA INSTITUCIONAL DEL BUEN VIVIR. </vt:lpstr>
      <vt:lpstr>EL FORTALECIMIENTO DE LAS CAPACIDADES SOCIOEMOCIONALES PARA SER PROTAGONISTAS DE LA GESTIÓN DEL CLIMA INSTITUCIONAL DE BUEN VIVIR. </vt:lpstr>
      <vt:lpstr>LOS EFECTOS DEL CLIMA INSTITUCIONAL DE BUEN VIVIR. </vt:lpstr>
      <vt:lpstr>LA GESTIÓN DE LA CONSTRUCCIÓN DE UN CLIMA INSTITUCIONAL DE BUEN VIVIR. </vt:lpstr>
      <vt:lpstr>MOTIVACIÓN PARA APLICAR ESTA EDA EN SU IE.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  INSTITUCIONAL DE BUEN VIVIR.</dc:title>
  <dc:creator>Luis Mario Quispe Zúñiga</dc:creator>
  <cp:lastModifiedBy>Luis Mario Quispe Zúñiga</cp:lastModifiedBy>
  <cp:revision>2</cp:revision>
  <cp:lastPrinted>2023-11-10T22:20:17Z</cp:lastPrinted>
  <dcterms:created xsi:type="dcterms:W3CDTF">2023-11-10T17:10:40Z</dcterms:created>
  <dcterms:modified xsi:type="dcterms:W3CDTF">2023-11-10T22:21:09Z</dcterms:modified>
</cp:coreProperties>
</file>