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81" r:id="rId2"/>
    <p:sldId id="280" r:id="rId3"/>
    <p:sldId id="282" r:id="rId4"/>
    <p:sldId id="256" r:id="rId5"/>
    <p:sldId id="283" r:id="rId6"/>
    <p:sldId id="285" r:id="rId7"/>
    <p:sldId id="284" r:id="rId8"/>
    <p:sldId id="286" r:id="rId9"/>
    <p:sldId id="287" r:id="rId10"/>
    <p:sldId id="262" r:id="rId11"/>
    <p:sldId id="260" r:id="rId12"/>
    <p:sldId id="263" r:id="rId13"/>
    <p:sldId id="288" r:id="rId14"/>
    <p:sldId id="268" r:id="rId15"/>
    <p:sldId id="269" r:id="rId16"/>
    <p:sldId id="267" r:id="rId17"/>
  </p:sldIdLst>
  <p:sldSz cx="18288000" cy="10287000"/>
  <p:notesSz cx="18288000" cy="10287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754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5738D-96A0-4482-A492-678240B173A1}" type="datetimeFigureOut">
              <a:rPr lang="es-PE" smtClean="0"/>
              <a:t>3/11/2023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89AB8-E951-4AAA-B687-C216304783F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13535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2B2A2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20483" y="1225251"/>
            <a:ext cx="13059410" cy="114300"/>
          </a:xfrm>
          <a:custGeom>
            <a:avLst/>
            <a:gdLst/>
            <a:ahLst/>
            <a:cxnLst/>
            <a:rect l="l" t="t" r="r" b="b"/>
            <a:pathLst>
              <a:path w="13059410" h="114300">
                <a:moveTo>
                  <a:pt x="0" y="0"/>
                </a:moveTo>
                <a:lnTo>
                  <a:pt x="13058832" y="0"/>
                </a:lnTo>
                <a:lnTo>
                  <a:pt x="13058832" y="114299"/>
                </a:lnTo>
                <a:lnTo>
                  <a:pt x="0" y="114299"/>
                </a:lnTo>
                <a:lnTo>
                  <a:pt x="0" y="0"/>
                </a:lnTo>
                <a:close/>
              </a:path>
            </a:pathLst>
          </a:custGeom>
          <a:solidFill>
            <a:srgbClr val="94D1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362813"/>
            <a:ext cx="1627505" cy="3911600"/>
          </a:xfrm>
          <a:custGeom>
            <a:avLst/>
            <a:gdLst/>
            <a:ahLst/>
            <a:cxnLst/>
            <a:rect l="l" t="t" r="r" b="b"/>
            <a:pathLst>
              <a:path w="1627505" h="3911600">
                <a:moveTo>
                  <a:pt x="1577759" y="3257677"/>
                </a:moveTo>
                <a:lnTo>
                  <a:pt x="1571485" y="3255734"/>
                </a:lnTo>
                <a:lnTo>
                  <a:pt x="1566722" y="3255518"/>
                </a:lnTo>
                <a:lnTo>
                  <a:pt x="1564779" y="3260267"/>
                </a:lnTo>
                <a:lnTo>
                  <a:pt x="1570621" y="3265894"/>
                </a:lnTo>
                <a:lnTo>
                  <a:pt x="1575168" y="3269132"/>
                </a:lnTo>
                <a:lnTo>
                  <a:pt x="1577759" y="3257677"/>
                </a:lnTo>
                <a:close/>
              </a:path>
              <a:path w="1627505" h="3911600">
                <a:moveTo>
                  <a:pt x="1610144" y="165100"/>
                </a:moveTo>
                <a:lnTo>
                  <a:pt x="1600314" y="127000"/>
                </a:lnTo>
                <a:lnTo>
                  <a:pt x="1585417" y="88900"/>
                </a:lnTo>
                <a:lnTo>
                  <a:pt x="1580451" y="76200"/>
                </a:lnTo>
                <a:lnTo>
                  <a:pt x="1552041" y="50800"/>
                </a:lnTo>
                <a:lnTo>
                  <a:pt x="1516557" y="25400"/>
                </a:lnTo>
                <a:lnTo>
                  <a:pt x="1502194" y="12700"/>
                </a:lnTo>
                <a:lnTo>
                  <a:pt x="1487462" y="0"/>
                </a:lnTo>
                <a:lnTo>
                  <a:pt x="1301267" y="0"/>
                </a:lnTo>
                <a:lnTo>
                  <a:pt x="1233119" y="25400"/>
                </a:lnTo>
                <a:lnTo>
                  <a:pt x="1198194" y="50800"/>
                </a:lnTo>
                <a:lnTo>
                  <a:pt x="1185227" y="25400"/>
                </a:lnTo>
                <a:lnTo>
                  <a:pt x="1137970" y="25400"/>
                </a:lnTo>
                <a:lnTo>
                  <a:pt x="1115999" y="38100"/>
                </a:lnTo>
                <a:lnTo>
                  <a:pt x="1100518" y="38100"/>
                </a:lnTo>
                <a:lnTo>
                  <a:pt x="1084618" y="50800"/>
                </a:lnTo>
                <a:lnTo>
                  <a:pt x="1045197" y="50800"/>
                </a:lnTo>
                <a:lnTo>
                  <a:pt x="1038174" y="63500"/>
                </a:lnTo>
                <a:lnTo>
                  <a:pt x="1030693" y="76200"/>
                </a:lnTo>
                <a:lnTo>
                  <a:pt x="1022781" y="88900"/>
                </a:lnTo>
                <a:lnTo>
                  <a:pt x="1007452" y="76200"/>
                </a:lnTo>
                <a:lnTo>
                  <a:pt x="975067" y="63500"/>
                </a:lnTo>
                <a:lnTo>
                  <a:pt x="930960" y="76200"/>
                </a:lnTo>
                <a:lnTo>
                  <a:pt x="880478" y="76200"/>
                </a:lnTo>
                <a:lnTo>
                  <a:pt x="830084" y="101600"/>
                </a:lnTo>
                <a:lnTo>
                  <a:pt x="783882" y="114300"/>
                </a:lnTo>
                <a:lnTo>
                  <a:pt x="747052" y="127000"/>
                </a:lnTo>
                <a:lnTo>
                  <a:pt x="724750" y="139700"/>
                </a:lnTo>
                <a:lnTo>
                  <a:pt x="727913" y="139700"/>
                </a:lnTo>
                <a:lnTo>
                  <a:pt x="729564" y="152400"/>
                </a:lnTo>
                <a:lnTo>
                  <a:pt x="728218" y="165100"/>
                </a:lnTo>
                <a:lnTo>
                  <a:pt x="715454" y="165100"/>
                </a:lnTo>
                <a:lnTo>
                  <a:pt x="712000" y="152400"/>
                </a:lnTo>
                <a:lnTo>
                  <a:pt x="682282" y="152400"/>
                </a:lnTo>
                <a:lnTo>
                  <a:pt x="672795" y="165100"/>
                </a:lnTo>
                <a:lnTo>
                  <a:pt x="667004" y="177800"/>
                </a:lnTo>
                <a:lnTo>
                  <a:pt x="597268" y="177800"/>
                </a:lnTo>
                <a:lnTo>
                  <a:pt x="582015" y="215900"/>
                </a:lnTo>
                <a:lnTo>
                  <a:pt x="559879" y="203200"/>
                </a:lnTo>
                <a:lnTo>
                  <a:pt x="529399" y="203200"/>
                </a:lnTo>
                <a:lnTo>
                  <a:pt x="473875" y="228600"/>
                </a:lnTo>
                <a:lnTo>
                  <a:pt x="436486" y="241300"/>
                </a:lnTo>
                <a:lnTo>
                  <a:pt x="402043" y="266700"/>
                </a:lnTo>
                <a:lnTo>
                  <a:pt x="370306" y="292100"/>
                </a:lnTo>
                <a:lnTo>
                  <a:pt x="341071" y="317500"/>
                </a:lnTo>
                <a:lnTo>
                  <a:pt x="334606" y="317500"/>
                </a:lnTo>
                <a:lnTo>
                  <a:pt x="334073" y="304800"/>
                </a:lnTo>
                <a:lnTo>
                  <a:pt x="333260" y="304800"/>
                </a:lnTo>
                <a:lnTo>
                  <a:pt x="325932" y="292100"/>
                </a:lnTo>
                <a:lnTo>
                  <a:pt x="308686" y="317500"/>
                </a:lnTo>
                <a:lnTo>
                  <a:pt x="276847" y="330200"/>
                </a:lnTo>
                <a:lnTo>
                  <a:pt x="241744" y="355600"/>
                </a:lnTo>
                <a:lnTo>
                  <a:pt x="214769" y="368300"/>
                </a:lnTo>
                <a:lnTo>
                  <a:pt x="185229" y="381000"/>
                </a:lnTo>
                <a:lnTo>
                  <a:pt x="169862" y="393700"/>
                </a:lnTo>
                <a:lnTo>
                  <a:pt x="162242" y="406400"/>
                </a:lnTo>
                <a:lnTo>
                  <a:pt x="155943" y="444500"/>
                </a:lnTo>
                <a:lnTo>
                  <a:pt x="150101" y="431800"/>
                </a:lnTo>
                <a:lnTo>
                  <a:pt x="142608" y="419100"/>
                </a:lnTo>
                <a:lnTo>
                  <a:pt x="123329" y="419100"/>
                </a:lnTo>
                <a:lnTo>
                  <a:pt x="123151" y="431800"/>
                </a:lnTo>
                <a:lnTo>
                  <a:pt x="122123" y="444500"/>
                </a:lnTo>
                <a:lnTo>
                  <a:pt x="79222" y="444500"/>
                </a:lnTo>
                <a:lnTo>
                  <a:pt x="63373" y="457200"/>
                </a:lnTo>
                <a:lnTo>
                  <a:pt x="34442" y="457200"/>
                </a:lnTo>
                <a:lnTo>
                  <a:pt x="30391" y="469900"/>
                </a:lnTo>
                <a:lnTo>
                  <a:pt x="25044" y="482600"/>
                </a:lnTo>
                <a:lnTo>
                  <a:pt x="18389" y="495300"/>
                </a:lnTo>
                <a:lnTo>
                  <a:pt x="0" y="495300"/>
                </a:lnTo>
                <a:lnTo>
                  <a:pt x="0" y="698500"/>
                </a:lnTo>
                <a:lnTo>
                  <a:pt x="16764" y="685800"/>
                </a:lnTo>
                <a:lnTo>
                  <a:pt x="306527" y="508000"/>
                </a:lnTo>
                <a:lnTo>
                  <a:pt x="391337" y="457200"/>
                </a:lnTo>
                <a:lnTo>
                  <a:pt x="434924" y="444500"/>
                </a:lnTo>
                <a:lnTo>
                  <a:pt x="479539" y="419100"/>
                </a:lnTo>
                <a:lnTo>
                  <a:pt x="525348" y="406400"/>
                </a:lnTo>
                <a:lnTo>
                  <a:pt x="571754" y="381000"/>
                </a:lnTo>
                <a:lnTo>
                  <a:pt x="617626" y="368300"/>
                </a:lnTo>
                <a:lnTo>
                  <a:pt x="663143" y="342900"/>
                </a:lnTo>
                <a:lnTo>
                  <a:pt x="708444" y="330200"/>
                </a:lnTo>
                <a:lnTo>
                  <a:pt x="731062" y="317500"/>
                </a:lnTo>
                <a:lnTo>
                  <a:pt x="753681" y="304800"/>
                </a:lnTo>
                <a:lnTo>
                  <a:pt x="799007" y="292100"/>
                </a:lnTo>
                <a:lnTo>
                  <a:pt x="844575" y="266700"/>
                </a:lnTo>
                <a:lnTo>
                  <a:pt x="984288" y="228600"/>
                </a:lnTo>
                <a:lnTo>
                  <a:pt x="1013790" y="215900"/>
                </a:lnTo>
                <a:lnTo>
                  <a:pt x="1043279" y="215900"/>
                </a:lnTo>
                <a:lnTo>
                  <a:pt x="1102588" y="190500"/>
                </a:lnTo>
                <a:lnTo>
                  <a:pt x="1132840" y="190500"/>
                </a:lnTo>
                <a:lnTo>
                  <a:pt x="1193558" y="165100"/>
                </a:lnTo>
                <a:lnTo>
                  <a:pt x="1223924" y="165100"/>
                </a:lnTo>
                <a:lnTo>
                  <a:pt x="1254467" y="152400"/>
                </a:lnTo>
                <a:lnTo>
                  <a:pt x="1285328" y="152400"/>
                </a:lnTo>
                <a:lnTo>
                  <a:pt x="1316291" y="139700"/>
                </a:lnTo>
                <a:lnTo>
                  <a:pt x="1431150" y="139700"/>
                </a:lnTo>
                <a:lnTo>
                  <a:pt x="1439341" y="152400"/>
                </a:lnTo>
                <a:lnTo>
                  <a:pt x="1442580" y="152400"/>
                </a:lnTo>
                <a:lnTo>
                  <a:pt x="1445615" y="165100"/>
                </a:lnTo>
                <a:lnTo>
                  <a:pt x="1447190" y="165100"/>
                </a:lnTo>
                <a:lnTo>
                  <a:pt x="1446047" y="177800"/>
                </a:lnTo>
                <a:lnTo>
                  <a:pt x="1436535" y="177800"/>
                </a:lnTo>
                <a:lnTo>
                  <a:pt x="1443012" y="190500"/>
                </a:lnTo>
                <a:lnTo>
                  <a:pt x="1437957" y="190500"/>
                </a:lnTo>
                <a:lnTo>
                  <a:pt x="1420202" y="215900"/>
                </a:lnTo>
                <a:lnTo>
                  <a:pt x="1396606" y="241300"/>
                </a:lnTo>
                <a:lnTo>
                  <a:pt x="1374025" y="254000"/>
                </a:lnTo>
                <a:lnTo>
                  <a:pt x="1357693" y="266700"/>
                </a:lnTo>
                <a:lnTo>
                  <a:pt x="1332763" y="292100"/>
                </a:lnTo>
                <a:lnTo>
                  <a:pt x="1315872" y="317500"/>
                </a:lnTo>
                <a:lnTo>
                  <a:pt x="1323632" y="330200"/>
                </a:lnTo>
                <a:lnTo>
                  <a:pt x="1293596" y="355600"/>
                </a:lnTo>
                <a:lnTo>
                  <a:pt x="1254531" y="393700"/>
                </a:lnTo>
                <a:lnTo>
                  <a:pt x="1219669" y="444500"/>
                </a:lnTo>
                <a:lnTo>
                  <a:pt x="1202296" y="457200"/>
                </a:lnTo>
                <a:lnTo>
                  <a:pt x="1167345" y="495300"/>
                </a:lnTo>
                <a:lnTo>
                  <a:pt x="1130947" y="533400"/>
                </a:lnTo>
                <a:lnTo>
                  <a:pt x="1094117" y="571500"/>
                </a:lnTo>
                <a:lnTo>
                  <a:pt x="1057821" y="609600"/>
                </a:lnTo>
                <a:lnTo>
                  <a:pt x="1023721" y="647700"/>
                </a:lnTo>
                <a:lnTo>
                  <a:pt x="989101" y="673100"/>
                </a:lnTo>
                <a:lnTo>
                  <a:pt x="954722" y="711200"/>
                </a:lnTo>
                <a:lnTo>
                  <a:pt x="921346" y="749300"/>
                </a:lnTo>
                <a:lnTo>
                  <a:pt x="888492" y="787400"/>
                </a:lnTo>
                <a:lnTo>
                  <a:pt x="860437" y="812800"/>
                </a:lnTo>
                <a:lnTo>
                  <a:pt x="831545" y="850900"/>
                </a:lnTo>
                <a:lnTo>
                  <a:pt x="796124" y="876300"/>
                </a:lnTo>
                <a:lnTo>
                  <a:pt x="755738" y="914400"/>
                </a:lnTo>
                <a:lnTo>
                  <a:pt x="720191" y="952500"/>
                </a:lnTo>
                <a:lnTo>
                  <a:pt x="686549" y="1003300"/>
                </a:lnTo>
                <a:lnTo>
                  <a:pt x="651865" y="1041400"/>
                </a:lnTo>
                <a:lnTo>
                  <a:pt x="618439" y="1079500"/>
                </a:lnTo>
                <a:lnTo>
                  <a:pt x="585609" y="1117600"/>
                </a:lnTo>
                <a:lnTo>
                  <a:pt x="553364" y="1155700"/>
                </a:lnTo>
                <a:lnTo>
                  <a:pt x="521677" y="1193800"/>
                </a:lnTo>
                <a:lnTo>
                  <a:pt x="490524" y="1231900"/>
                </a:lnTo>
                <a:lnTo>
                  <a:pt x="368185" y="1384300"/>
                </a:lnTo>
                <a:lnTo>
                  <a:pt x="337070" y="1422400"/>
                </a:lnTo>
                <a:lnTo>
                  <a:pt x="305308" y="1460500"/>
                </a:lnTo>
                <a:lnTo>
                  <a:pt x="272681" y="1498600"/>
                </a:lnTo>
                <a:lnTo>
                  <a:pt x="238963" y="1536700"/>
                </a:lnTo>
                <a:lnTo>
                  <a:pt x="203949" y="1562100"/>
                </a:lnTo>
                <a:lnTo>
                  <a:pt x="167398" y="1600200"/>
                </a:lnTo>
                <a:lnTo>
                  <a:pt x="130225" y="1638300"/>
                </a:lnTo>
                <a:lnTo>
                  <a:pt x="94157" y="1663700"/>
                </a:lnTo>
                <a:lnTo>
                  <a:pt x="58902" y="1701800"/>
                </a:lnTo>
                <a:lnTo>
                  <a:pt x="24155" y="1739900"/>
                </a:lnTo>
                <a:lnTo>
                  <a:pt x="0" y="1765300"/>
                </a:lnTo>
                <a:lnTo>
                  <a:pt x="0" y="2006600"/>
                </a:lnTo>
                <a:lnTo>
                  <a:pt x="4660" y="2006600"/>
                </a:lnTo>
                <a:lnTo>
                  <a:pt x="40182" y="1968500"/>
                </a:lnTo>
                <a:lnTo>
                  <a:pt x="67665" y="1943100"/>
                </a:lnTo>
                <a:lnTo>
                  <a:pt x="83921" y="1917700"/>
                </a:lnTo>
                <a:lnTo>
                  <a:pt x="74320" y="1917700"/>
                </a:lnTo>
                <a:lnTo>
                  <a:pt x="71539" y="1905000"/>
                </a:lnTo>
                <a:lnTo>
                  <a:pt x="70078" y="1892300"/>
                </a:lnTo>
                <a:lnTo>
                  <a:pt x="82410" y="1892300"/>
                </a:lnTo>
                <a:lnTo>
                  <a:pt x="88684" y="1905000"/>
                </a:lnTo>
                <a:lnTo>
                  <a:pt x="106311" y="1905000"/>
                </a:lnTo>
                <a:lnTo>
                  <a:pt x="117627" y="1892300"/>
                </a:lnTo>
                <a:lnTo>
                  <a:pt x="122593" y="1879600"/>
                </a:lnTo>
                <a:lnTo>
                  <a:pt x="121119" y="1866900"/>
                </a:lnTo>
                <a:lnTo>
                  <a:pt x="146964" y="1854200"/>
                </a:lnTo>
                <a:lnTo>
                  <a:pt x="168732" y="1841500"/>
                </a:lnTo>
                <a:lnTo>
                  <a:pt x="183070" y="1828800"/>
                </a:lnTo>
                <a:lnTo>
                  <a:pt x="186651" y="1803400"/>
                </a:lnTo>
                <a:lnTo>
                  <a:pt x="209854" y="1803400"/>
                </a:lnTo>
                <a:lnTo>
                  <a:pt x="235204" y="1778000"/>
                </a:lnTo>
                <a:lnTo>
                  <a:pt x="259105" y="1752600"/>
                </a:lnTo>
                <a:lnTo>
                  <a:pt x="277926" y="1739900"/>
                </a:lnTo>
                <a:lnTo>
                  <a:pt x="307149" y="1714500"/>
                </a:lnTo>
                <a:lnTo>
                  <a:pt x="331076" y="1676400"/>
                </a:lnTo>
                <a:lnTo>
                  <a:pt x="350850" y="1651000"/>
                </a:lnTo>
                <a:lnTo>
                  <a:pt x="367677" y="1612900"/>
                </a:lnTo>
                <a:lnTo>
                  <a:pt x="379361" y="1612900"/>
                </a:lnTo>
                <a:lnTo>
                  <a:pt x="383184" y="1625600"/>
                </a:lnTo>
                <a:lnTo>
                  <a:pt x="392328" y="1625600"/>
                </a:lnTo>
                <a:lnTo>
                  <a:pt x="396506" y="1612900"/>
                </a:lnTo>
                <a:lnTo>
                  <a:pt x="400672" y="1600200"/>
                </a:lnTo>
                <a:lnTo>
                  <a:pt x="423176" y="1574800"/>
                </a:lnTo>
                <a:lnTo>
                  <a:pt x="449783" y="1549400"/>
                </a:lnTo>
                <a:lnTo>
                  <a:pt x="470408" y="1524000"/>
                </a:lnTo>
                <a:lnTo>
                  <a:pt x="492747" y="1498600"/>
                </a:lnTo>
                <a:lnTo>
                  <a:pt x="503262" y="1485900"/>
                </a:lnTo>
                <a:lnTo>
                  <a:pt x="504812" y="1460500"/>
                </a:lnTo>
                <a:lnTo>
                  <a:pt x="500253" y="1435100"/>
                </a:lnTo>
                <a:lnTo>
                  <a:pt x="509092" y="1435100"/>
                </a:lnTo>
                <a:lnTo>
                  <a:pt x="518668" y="1447800"/>
                </a:lnTo>
                <a:lnTo>
                  <a:pt x="539838" y="1447800"/>
                </a:lnTo>
                <a:lnTo>
                  <a:pt x="536638" y="1435100"/>
                </a:lnTo>
                <a:lnTo>
                  <a:pt x="534212" y="1435100"/>
                </a:lnTo>
                <a:lnTo>
                  <a:pt x="532599" y="1422400"/>
                </a:lnTo>
                <a:lnTo>
                  <a:pt x="547801" y="1422400"/>
                </a:lnTo>
                <a:lnTo>
                  <a:pt x="559625" y="1409700"/>
                </a:lnTo>
                <a:lnTo>
                  <a:pt x="570153" y="1397000"/>
                </a:lnTo>
                <a:lnTo>
                  <a:pt x="582231" y="1384300"/>
                </a:lnTo>
                <a:lnTo>
                  <a:pt x="607745" y="1384300"/>
                </a:lnTo>
                <a:lnTo>
                  <a:pt x="606983" y="1371600"/>
                </a:lnTo>
                <a:lnTo>
                  <a:pt x="607669" y="1358900"/>
                </a:lnTo>
                <a:lnTo>
                  <a:pt x="609841" y="1358900"/>
                </a:lnTo>
                <a:lnTo>
                  <a:pt x="613587" y="1346200"/>
                </a:lnTo>
                <a:lnTo>
                  <a:pt x="625957" y="1333500"/>
                </a:lnTo>
                <a:lnTo>
                  <a:pt x="641324" y="1333500"/>
                </a:lnTo>
                <a:lnTo>
                  <a:pt x="656285" y="1320800"/>
                </a:lnTo>
                <a:lnTo>
                  <a:pt x="667435" y="1320800"/>
                </a:lnTo>
                <a:lnTo>
                  <a:pt x="676109" y="1308100"/>
                </a:lnTo>
                <a:lnTo>
                  <a:pt x="677392" y="1295400"/>
                </a:lnTo>
                <a:lnTo>
                  <a:pt x="676567" y="1282700"/>
                </a:lnTo>
                <a:lnTo>
                  <a:pt x="678903" y="1270000"/>
                </a:lnTo>
                <a:lnTo>
                  <a:pt x="703668" y="1257300"/>
                </a:lnTo>
                <a:lnTo>
                  <a:pt x="732294" y="1231900"/>
                </a:lnTo>
                <a:lnTo>
                  <a:pt x="759587" y="1206500"/>
                </a:lnTo>
                <a:lnTo>
                  <a:pt x="780338" y="1181100"/>
                </a:lnTo>
                <a:lnTo>
                  <a:pt x="772033" y="1168400"/>
                </a:lnTo>
                <a:lnTo>
                  <a:pt x="764959" y="1168400"/>
                </a:lnTo>
                <a:lnTo>
                  <a:pt x="759142" y="1155700"/>
                </a:lnTo>
                <a:lnTo>
                  <a:pt x="754595" y="1143000"/>
                </a:lnTo>
                <a:lnTo>
                  <a:pt x="806297" y="1143000"/>
                </a:lnTo>
                <a:lnTo>
                  <a:pt x="806081" y="1130300"/>
                </a:lnTo>
                <a:lnTo>
                  <a:pt x="803478" y="1117600"/>
                </a:lnTo>
                <a:lnTo>
                  <a:pt x="819785" y="1117600"/>
                </a:lnTo>
                <a:lnTo>
                  <a:pt x="834275" y="1104900"/>
                </a:lnTo>
                <a:lnTo>
                  <a:pt x="846937" y="1092200"/>
                </a:lnTo>
                <a:lnTo>
                  <a:pt x="857770" y="1079500"/>
                </a:lnTo>
                <a:lnTo>
                  <a:pt x="877138" y="1066800"/>
                </a:lnTo>
                <a:lnTo>
                  <a:pt x="886231" y="1054100"/>
                </a:lnTo>
                <a:lnTo>
                  <a:pt x="886447" y="1041400"/>
                </a:lnTo>
                <a:lnTo>
                  <a:pt x="879182" y="1016000"/>
                </a:lnTo>
                <a:lnTo>
                  <a:pt x="894626" y="1003300"/>
                </a:lnTo>
                <a:lnTo>
                  <a:pt x="918870" y="990600"/>
                </a:lnTo>
                <a:lnTo>
                  <a:pt x="944562" y="977900"/>
                </a:lnTo>
                <a:lnTo>
                  <a:pt x="964387" y="965200"/>
                </a:lnTo>
                <a:lnTo>
                  <a:pt x="971892" y="952500"/>
                </a:lnTo>
                <a:lnTo>
                  <a:pt x="976579" y="939800"/>
                </a:lnTo>
                <a:lnTo>
                  <a:pt x="978471" y="927100"/>
                </a:lnTo>
                <a:lnTo>
                  <a:pt x="977582" y="901700"/>
                </a:lnTo>
                <a:lnTo>
                  <a:pt x="985939" y="914400"/>
                </a:lnTo>
                <a:lnTo>
                  <a:pt x="1001191" y="914400"/>
                </a:lnTo>
                <a:lnTo>
                  <a:pt x="1008075" y="901700"/>
                </a:lnTo>
                <a:lnTo>
                  <a:pt x="1020102" y="889000"/>
                </a:lnTo>
                <a:lnTo>
                  <a:pt x="1028979" y="889000"/>
                </a:lnTo>
                <a:lnTo>
                  <a:pt x="1034808" y="876300"/>
                </a:lnTo>
                <a:lnTo>
                  <a:pt x="1037704" y="863600"/>
                </a:lnTo>
                <a:lnTo>
                  <a:pt x="1036281" y="838200"/>
                </a:lnTo>
                <a:lnTo>
                  <a:pt x="1008951" y="838200"/>
                </a:lnTo>
                <a:lnTo>
                  <a:pt x="1013650" y="825500"/>
                </a:lnTo>
                <a:lnTo>
                  <a:pt x="1016381" y="825500"/>
                </a:lnTo>
                <a:lnTo>
                  <a:pt x="1017130" y="812800"/>
                </a:lnTo>
                <a:lnTo>
                  <a:pt x="987158" y="812800"/>
                </a:lnTo>
                <a:lnTo>
                  <a:pt x="978877" y="825500"/>
                </a:lnTo>
                <a:lnTo>
                  <a:pt x="991171" y="787400"/>
                </a:lnTo>
                <a:lnTo>
                  <a:pt x="1004074" y="787400"/>
                </a:lnTo>
                <a:lnTo>
                  <a:pt x="1021041" y="800100"/>
                </a:lnTo>
                <a:lnTo>
                  <a:pt x="1045502" y="812800"/>
                </a:lnTo>
                <a:lnTo>
                  <a:pt x="1061758" y="812800"/>
                </a:lnTo>
                <a:lnTo>
                  <a:pt x="1077772" y="800100"/>
                </a:lnTo>
                <a:lnTo>
                  <a:pt x="1123810" y="800100"/>
                </a:lnTo>
                <a:lnTo>
                  <a:pt x="1131011" y="787400"/>
                </a:lnTo>
                <a:lnTo>
                  <a:pt x="1130706" y="787400"/>
                </a:lnTo>
                <a:lnTo>
                  <a:pt x="1122921" y="762000"/>
                </a:lnTo>
                <a:lnTo>
                  <a:pt x="1128471" y="762000"/>
                </a:lnTo>
                <a:lnTo>
                  <a:pt x="1142631" y="736600"/>
                </a:lnTo>
                <a:lnTo>
                  <a:pt x="1155865" y="723900"/>
                </a:lnTo>
                <a:lnTo>
                  <a:pt x="1158608" y="736600"/>
                </a:lnTo>
                <a:lnTo>
                  <a:pt x="1160132" y="723900"/>
                </a:lnTo>
                <a:lnTo>
                  <a:pt x="1161643" y="711200"/>
                </a:lnTo>
                <a:lnTo>
                  <a:pt x="1157884" y="711200"/>
                </a:lnTo>
                <a:lnTo>
                  <a:pt x="1151407" y="698500"/>
                </a:lnTo>
                <a:lnTo>
                  <a:pt x="1146276" y="673100"/>
                </a:lnTo>
                <a:lnTo>
                  <a:pt x="1162608" y="685800"/>
                </a:lnTo>
                <a:lnTo>
                  <a:pt x="1181646" y="698500"/>
                </a:lnTo>
                <a:lnTo>
                  <a:pt x="1199870" y="711200"/>
                </a:lnTo>
                <a:lnTo>
                  <a:pt x="1213764" y="698500"/>
                </a:lnTo>
                <a:lnTo>
                  <a:pt x="1205814" y="685800"/>
                </a:lnTo>
                <a:lnTo>
                  <a:pt x="1198537" y="685800"/>
                </a:lnTo>
                <a:lnTo>
                  <a:pt x="1191958" y="673100"/>
                </a:lnTo>
                <a:lnTo>
                  <a:pt x="1186078" y="673100"/>
                </a:lnTo>
                <a:lnTo>
                  <a:pt x="1200531" y="660400"/>
                </a:lnTo>
                <a:lnTo>
                  <a:pt x="1232369" y="635000"/>
                </a:lnTo>
                <a:lnTo>
                  <a:pt x="1247063" y="609600"/>
                </a:lnTo>
                <a:lnTo>
                  <a:pt x="1274889" y="622300"/>
                </a:lnTo>
                <a:lnTo>
                  <a:pt x="1279677" y="622300"/>
                </a:lnTo>
                <a:lnTo>
                  <a:pt x="1278458" y="609600"/>
                </a:lnTo>
                <a:lnTo>
                  <a:pt x="1277239" y="596900"/>
                </a:lnTo>
                <a:lnTo>
                  <a:pt x="1283398" y="584200"/>
                </a:lnTo>
                <a:lnTo>
                  <a:pt x="1305661" y="558800"/>
                </a:lnTo>
                <a:lnTo>
                  <a:pt x="1330413" y="546100"/>
                </a:lnTo>
                <a:lnTo>
                  <a:pt x="1355940" y="533400"/>
                </a:lnTo>
                <a:lnTo>
                  <a:pt x="1380515" y="508000"/>
                </a:lnTo>
                <a:lnTo>
                  <a:pt x="1431556" y="469900"/>
                </a:lnTo>
                <a:lnTo>
                  <a:pt x="1474165" y="419100"/>
                </a:lnTo>
                <a:lnTo>
                  <a:pt x="1478267" y="393700"/>
                </a:lnTo>
                <a:lnTo>
                  <a:pt x="1477784" y="368300"/>
                </a:lnTo>
                <a:lnTo>
                  <a:pt x="1484680" y="355600"/>
                </a:lnTo>
                <a:lnTo>
                  <a:pt x="1510931" y="342900"/>
                </a:lnTo>
                <a:lnTo>
                  <a:pt x="1504759" y="355600"/>
                </a:lnTo>
                <a:lnTo>
                  <a:pt x="1492567" y="368300"/>
                </a:lnTo>
                <a:lnTo>
                  <a:pt x="1487728" y="381000"/>
                </a:lnTo>
                <a:lnTo>
                  <a:pt x="1503578" y="393700"/>
                </a:lnTo>
                <a:lnTo>
                  <a:pt x="1516291" y="381000"/>
                </a:lnTo>
                <a:lnTo>
                  <a:pt x="1538643" y="355600"/>
                </a:lnTo>
                <a:lnTo>
                  <a:pt x="1549590" y="342900"/>
                </a:lnTo>
                <a:lnTo>
                  <a:pt x="1560537" y="330200"/>
                </a:lnTo>
                <a:lnTo>
                  <a:pt x="1571917" y="317500"/>
                </a:lnTo>
                <a:lnTo>
                  <a:pt x="1569974" y="317500"/>
                </a:lnTo>
                <a:lnTo>
                  <a:pt x="1575816" y="304800"/>
                </a:lnTo>
                <a:lnTo>
                  <a:pt x="1578813" y="292100"/>
                </a:lnTo>
                <a:lnTo>
                  <a:pt x="1585633" y="292100"/>
                </a:lnTo>
                <a:lnTo>
                  <a:pt x="1589011" y="279400"/>
                </a:lnTo>
                <a:lnTo>
                  <a:pt x="1595793" y="266700"/>
                </a:lnTo>
                <a:lnTo>
                  <a:pt x="1601419" y="241300"/>
                </a:lnTo>
                <a:lnTo>
                  <a:pt x="1605699" y="228600"/>
                </a:lnTo>
                <a:lnTo>
                  <a:pt x="1608467" y="215900"/>
                </a:lnTo>
                <a:lnTo>
                  <a:pt x="1610144" y="165100"/>
                </a:lnTo>
                <a:close/>
              </a:path>
              <a:path w="1627505" h="3911600">
                <a:moveTo>
                  <a:pt x="1627289" y="3390900"/>
                </a:moveTo>
                <a:lnTo>
                  <a:pt x="1625346" y="3365500"/>
                </a:lnTo>
                <a:lnTo>
                  <a:pt x="1620939" y="3340100"/>
                </a:lnTo>
                <a:lnTo>
                  <a:pt x="1618742" y="3327400"/>
                </a:lnTo>
                <a:lnTo>
                  <a:pt x="1609039" y="3302000"/>
                </a:lnTo>
                <a:lnTo>
                  <a:pt x="1598726" y="3289300"/>
                </a:lnTo>
                <a:lnTo>
                  <a:pt x="1590306" y="3276600"/>
                </a:lnTo>
                <a:lnTo>
                  <a:pt x="1562404" y="3276600"/>
                </a:lnTo>
                <a:lnTo>
                  <a:pt x="1559623" y="3263900"/>
                </a:lnTo>
                <a:lnTo>
                  <a:pt x="1560055" y="3263900"/>
                </a:lnTo>
                <a:lnTo>
                  <a:pt x="1563484" y="3251200"/>
                </a:lnTo>
                <a:lnTo>
                  <a:pt x="1556981" y="3225800"/>
                </a:lnTo>
                <a:lnTo>
                  <a:pt x="1541995" y="3213100"/>
                </a:lnTo>
                <a:lnTo>
                  <a:pt x="1521358" y="3200400"/>
                </a:lnTo>
                <a:lnTo>
                  <a:pt x="1497952" y="3213100"/>
                </a:lnTo>
                <a:lnTo>
                  <a:pt x="1479892" y="3200400"/>
                </a:lnTo>
                <a:lnTo>
                  <a:pt x="1464614" y="3187700"/>
                </a:lnTo>
                <a:lnTo>
                  <a:pt x="1451089" y="3175000"/>
                </a:lnTo>
                <a:lnTo>
                  <a:pt x="1438262" y="3162300"/>
                </a:lnTo>
                <a:lnTo>
                  <a:pt x="1397012" y="3162300"/>
                </a:lnTo>
                <a:lnTo>
                  <a:pt x="1380731" y="3175000"/>
                </a:lnTo>
                <a:lnTo>
                  <a:pt x="1373759" y="3175000"/>
                </a:lnTo>
                <a:lnTo>
                  <a:pt x="1361287" y="3162300"/>
                </a:lnTo>
                <a:lnTo>
                  <a:pt x="1190371" y="3162300"/>
                </a:lnTo>
                <a:lnTo>
                  <a:pt x="1151940" y="3175000"/>
                </a:lnTo>
                <a:lnTo>
                  <a:pt x="1113840" y="3200400"/>
                </a:lnTo>
                <a:lnTo>
                  <a:pt x="1110183" y="3187700"/>
                </a:lnTo>
                <a:lnTo>
                  <a:pt x="1113002" y="3175000"/>
                </a:lnTo>
                <a:lnTo>
                  <a:pt x="1115695" y="3175000"/>
                </a:lnTo>
                <a:lnTo>
                  <a:pt x="1111681" y="3162300"/>
                </a:lnTo>
                <a:lnTo>
                  <a:pt x="1087475" y="3175000"/>
                </a:lnTo>
                <a:lnTo>
                  <a:pt x="1050874" y="3175000"/>
                </a:lnTo>
                <a:lnTo>
                  <a:pt x="1012621" y="3187700"/>
                </a:lnTo>
                <a:lnTo>
                  <a:pt x="931519" y="3187700"/>
                </a:lnTo>
                <a:lnTo>
                  <a:pt x="917549" y="3200400"/>
                </a:lnTo>
                <a:lnTo>
                  <a:pt x="898423" y="3225800"/>
                </a:lnTo>
                <a:lnTo>
                  <a:pt x="897648" y="3213100"/>
                </a:lnTo>
                <a:lnTo>
                  <a:pt x="894321" y="3200400"/>
                </a:lnTo>
                <a:lnTo>
                  <a:pt x="888390" y="3200400"/>
                </a:lnTo>
                <a:lnTo>
                  <a:pt x="879830" y="3187700"/>
                </a:lnTo>
                <a:lnTo>
                  <a:pt x="876909" y="3200400"/>
                </a:lnTo>
                <a:lnTo>
                  <a:pt x="873366" y="3200400"/>
                </a:lnTo>
                <a:lnTo>
                  <a:pt x="869213" y="3213100"/>
                </a:lnTo>
                <a:lnTo>
                  <a:pt x="864476" y="3213100"/>
                </a:lnTo>
                <a:lnTo>
                  <a:pt x="855624" y="3200400"/>
                </a:lnTo>
                <a:lnTo>
                  <a:pt x="809967" y="3200400"/>
                </a:lnTo>
                <a:lnTo>
                  <a:pt x="788771" y="3187700"/>
                </a:lnTo>
                <a:lnTo>
                  <a:pt x="781431" y="3187700"/>
                </a:lnTo>
                <a:lnTo>
                  <a:pt x="773366" y="3200400"/>
                </a:lnTo>
                <a:lnTo>
                  <a:pt x="764565" y="3200400"/>
                </a:lnTo>
                <a:lnTo>
                  <a:pt x="755027" y="3213100"/>
                </a:lnTo>
                <a:lnTo>
                  <a:pt x="740879" y="3200400"/>
                </a:lnTo>
                <a:lnTo>
                  <a:pt x="725347" y="3200400"/>
                </a:lnTo>
                <a:lnTo>
                  <a:pt x="710387" y="3187700"/>
                </a:lnTo>
                <a:lnTo>
                  <a:pt x="683298" y="3187700"/>
                </a:lnTo>
                <a:lnTo>
                  <a:pt x="674471" y="3200400"/>
                </a:lnTo>
                <a:lnTo>
                  <a:pt x="668070" y="3200400"/>
                </a:lnTo>
                <a:lnTo>
                  <a:pt x="660730" y="3213100"/>
                </a:lnTo>
                <a:lnTo>
                  <a:pt x="627380" y="3213100"/>
                </a:lnTo>
                <a:lnTo>
                  <a:pt x="592607" y="3200400"/>
                </a:lnTo>
                <a:lnTo>
                  <a:pt x="523176" y="3200400"/>
                </a:lnTo>
                <a:lnTo>
                  <a:pt x="523303" y="3213100"/>
                </a:lnTo>
                <a:lnTo>
                  <a:pt x="522020" y="3225800"/>
                </a:lnTo>
                <a:lnTo>
                  <a:pt x="519315" y="3238500"/>
                </a:lnTo>
                <a:lnTo>
                  <a:pt x="515175" y="3251200"/>
                </a:lnTo>
                <a:lnTo>
                  <a:pt x="504431" y="3238500"/>
                </a:lnTo>
                <a:lnTo>
                  <a:pt x="495223" y="3225800"/>
                </a:lnTo>
                <a:lnTo>
                  <a:pt x="487565" y="3225800"/>
                </a:lnTo>
                <a:lnTo>
                  <a:pt x="481444" y="3213100"/>
                </a:lnTo>
                <a:lnTo>
                  <a:pt x="474091" y="3213100"/>
                </a:lnTo>
                <a:lnTo>
                  <a:pt x="468249" y="3225800"/>
                </a:lnTo>
                <a:lnTo>
                  <a:pt x="456387" y="3225800"/>
                </a:lnTo>
                <a:lnTo>
                  <a:pt x="448729" y="3213100"/>
                </a:lnTo>
                <a:lnTo>
                  <a:pt x="414934" y="3213100"/>
                </a:lnTo>
                <a:lnTo>
                  <a:pt x="406361" y="3225800"/>
                </a:lnTo>
                <a:lnTo>
                  <a:pt x="389305" y="3238500"/>
                </a:lnTo>
                <a:lnTo>
                  <a:pt x="379056" y="3238500"/>
                </a:lnTo>
                <a:lnTo>
                  <a:pt x="380885" y="3225800"/>
                </a:lnTo>
                <a:lnTo>
                  <a:pt x="386499" y="3225800"/>
                </a:lnTo>
                <a:lnTo>
                  <a:pt x="394144" y="3213100"/>
                </a:lnTo>
                <a:lnTo>
                  <a:pt x="401980" y="3213100"/>
                </a:lnTo>
                <a:lnTo>
                  <a:pt x="407758" y="3200400"/>
                </a:lnTo>
                <a:lnTo>
                  <a:pt x="382739" y="3200400"/>
                </a:lnTo>
                <a:lnTo>
                  <a:pt x="368973" y="3187700"/>
                </a:lnTo>
                <a:lnTo>
                  <a:pt x="405523" y="3187700"/>
                </a:lnTo>
                <a:lnTo>
                  <a:pt x="403148" y="3175000"/>
                </a:lnTo>
                <a:lnTo>
                  <a:pt x="397675" y="3162300"/>
                </a:lnTo>
                <a:lnTo>
                  <a:pt x="385445" y="3162300"/>
                </a:lnTo>
                <a:lnTo>
                  <a:pt x="374383" y="3149600"/>
                </a:lnTo>
                <a:lnTo>
                  <a:pt x="380009" y="3149600"/>
                </a:lnTo>
                <a:lnTo>
                  <a:pt x="382168" y="3136900"/>
                </a:lnTo>
                <a:lnTo>
                  <a:pt x="381736" y="3124200"/>
                </a:lnTo>
                <a:lnTo>
                  <a:pt x="362165" y="3124200"/>
                </a:lnTo>
                <a:lnTo>
                  <a:pt x="353085" y="3136900"/>
                </a:lnTo>
                <a:lnTo>
                  <a:pt x="343890" y="3136900"/>
                </a:lnTo>
                <a:lnTo>
                  <a:pt x="360006" y="3111500"/>
                </a:lnTo>
                <a:lnTo>
                  <a:pt x="372630" y="3111500"/>
                </a:lnTo>
                <a:lnTo>
                  <a:pt x="387477" y="3124200"/>
                </a:lnTo>
                <a:lnTo>
                  <a:pt x="410286" y="3136900"/>
                </a:lnTo>
                <a:lnTo>
                  <a:pt x="498017" y="3136900"/>
                </a:lnTo>
                <a:lnTo>
                  <a:pt x="499529" y="3124200"/>
                </a:lnTo>
                <a:lnTo>
                  <a:pt x="494423" y="3111500"/>
                </a:lnTo>
                <a:lnTo>
                  <a:pt x="501078" y="3098800"/>
                </a:lnTo>
                <a:lnTo>
                  <a:pt x="517880" y="3086100"/>
                </a:lnTo>
                <a:lnTo>
                  <a:pt x="533222" y="3073400"/>
                </a:lnTo>
                <a:lnTo>
                  <a:pt x="535508" y="3073400"/>
                </a:lnTo>
                <a:lnTo>
                  <a:pt x="541185" y="3060700"/>
                </a:lnTo>
                <a:lnTo>
                  <a:pt x="539076" y="3048000"/>
                </a:lnTo>
                <a:lnTo>
                  <a:pt x="534543" y="3035300"/>
                </a:lnTo>
                <a:lnTo>
                  <a:pt x="532917" y="3022600"/>
                </a:lnTo>
                <a:lnTo>
                  <a:pt x="546747" y="3035300"/>
                </a:lnTo>
                <a:lnTo>
                  <a:pt x="563410" y="3048000"/>
                </a:lnTo>
                <a:lnTo>
                  <a:pt x="580720" y="3060700"/>
                </a:lnTo>
                <a:lnTo>
                  <a:pt x="596506" y="3048000"/>
                </a:lnTo>
                <a:lnTo>
                  <a:pt x="589407" y="3048000"/>
                </a:lnTo>
                <a:lnTo>
                  <a:pt x="583069" y="3035300"/>
                </a:lnTo>
                <a:lnTo>
                  <a:pt x="577494" y="3022600"/>
                </a:lnTo>
                <a:lnTo>
                  <a:pt x="572706" y="3022600"/>
                </a:lnTo>
                <a:lnTo>
                  <a:pt x="589407" y="3009900"/>
                </a:lnTo>
                <a:lnTo>
                  <a:pt x="642569" y="2971800"/>
                </a:lnTo>
                <a:lnTo>
                  <a:pt x="668464" y="2984500"/>
                </a:lnTo>
                <a:lnTo>
                  <a:pt x="673925" y="2984500"/>
                </a:lnTo>
                <a:lnTo>
                  <a:pt x="673709" y="2971800"/>
                </a:lnTo>
                <a:lnTo>
                  <a:pt x="682574" y="2946400"/>
                </a:lnTo>
                <a:lnTo>
                  <a:pt x="707796" y="2933700"/>
                </a:lnTo>
                <a:lnTo>
                  <a:pt x="762939" y="2908300"/>
                </a:lnTo>
                <a:lnTo>
                  <a:pt x="789851" y="2895600"/>
                </a:lnTo>
                <a:lnTo>
                  <a:pt x="814984" y="2870200"/>
                </a:lnTo>
                <a:lnTo>
                  <a:pt x="846518" y="2857500"/>
                </a:lnTo>
                <a:lnTo>
                  <a:pt x="876109" y="2832100"/>
                </a:lnTo>
                <a:lnTo>
                  <a:pt x="895400" y="2806700"/>
                </a:lnTo>
                <a:lnTo>
                  <a:pt x="902474" y="2794000"/>
                </a:lnTo>
                <a:lnTo>
                  <a:pt x="904748" y="2768600"/>
                </a:lnTo>
                <a:lnTo>
                  <a:pt x="913765" y="2743200"/>
                </a:lnTo>
                <a:lnTo>
                  <a:pt x="934148" y="2743200"/>
                </a:lnTo>
                <a:lnTo>
                  <a:pt x="920330" y="2755900"/>
                </a:lnTo>
                <a:lnTo>
                  <a:pt x="913726" y="2768600"/>
                </a:lnTo>
                <a:lnTo>
                  <a:pt x="928484" y="2781300"/>
                </a:lnTo>
                <a:lnTo>
                  <a:pt x="942492" y="2768600"/>
                </a:lnTo>
                <a:lnTo>
                  <a:pt x="968044" y="2755900"/>
                </a:lnTo>
                <a:lnTo>
                  <a:pt x="980313" y="2743200"/>
                </a:lnTo>
                <a:lnTo>
                  <a:pt x="992568" y="2730500"/>
                </a:lnTo>
                <a:lnTo>
                  <a:pt x="1003541" y="2717800"/>
                </a:lnTo>
                <a:lnTo>
                  <a:pt x="1001814" y="2717800"/>
                </a:lnTo>
                <a:lnTo>
                  <a:pt x="1005700" y="2705100"/>
                </a:lnTo>
                <a:lnTo>
                  <a:pt x="1015542" y="2692400"/>
                </a:lnTo>
                <a:lnTo>
                  <a:pt x="1028636" y="2679700"/>
                </a:lnTo>
                <a:lnTo>
                  <a:pt x="1042250" y="2667000"/>
                </a:lnTo>
                <a:lnTo>
                  <a:pt x="1067752" y="2641600"/>
                </a:lnTo>
                <a:lnTo>
                  <a:pt x="1094778" y="2616200"/>
                </a:lnTo>
                <a:lnTo>
                  <a:pt x="1150391" y="2565400"/>
                </a:lnTo>
                <a:lnTo>
                  <a:pt x="1193228" y="2540000"/>
                </a:lnTo>
                <a:lnTo>
                  <a:pt x="1232814" y="2514600"/>
                </a:lnTo>
                <a:lnTo>
                  <a:pt x="1269098" y="2489200"/>
                </a:lnTo>
                <a:lnTo>
                  <a:pt x="1302054" y="2463800"/>
                </a:lnTo>
                <a:lnTo>
                  <a:pt x="1331645" y="2425700"/>
                </a:lnTo>
                <a:lnTo>
                  <a:pt x="1357807" y="2374900"/>
                </a:lnTo>
                <a:lnTo>
                  <a:pt x="1379791" y="2387600"/>
                </a:lnTo>
                <a:lnTo>
                  <a:pt x="1400975" y="2387600"/>
                </a:lnTo>
                <a:lnTo>
                  <a:pt x="1420431" y="2374900"/>
                </a:lnTo>
                <a:lnTo>
                  <a:pt x="1437182" y="2349500"/>
                </a:lnTo>
                <a:lnTo>
                  <a:pt x="1442212" y="2349500"/>
                </a:lnTo>
                <a:lnTo>
                  <a:pt x="1447609" y="2336800"/>
                </a:lnTo>
                <a:lnTo>
                  <a:pt x="1459674" y="2336800"/>
                </a:lnTo>
                <a:lnTo>
                  <a:pt x="1466418" y="2324100"/>
                </a:lnTo>
                <a:lnTo>
                  <a:pt x="1481594" y="2324100"/>
                </a:lnTo>
                <a:lnTo>
                  <a:pt x="1492110" y="2311400"/>
                </a:lnTo>
                <a:lnTo>
                  <a:pt x="1494942" y="2298700"/>
                </a:lnTo>
                <a:lnTo>
                  <a:pt x="1497279" y="2286000"/>
                </a:lnTo>
                <a:lnTo>
                  <a:pt x="1499082" y="2273300"/>
                </a:lnTo>
                <a:lnTo>
                  <a:pt x="1500327" y="2247900"/>
                </a:lnTo>
                <a:lnTo>
                  <a:pt x="1510880" y="2260600"/>
                </a:lnTo>
                <a:lnTo>
                  <a:pt x="1524419" y="2247900"/>
                </a:lnTo>
                <a:lnTo>
                  <a:pt x="1539532" y="2235200"/>
                </a:lnTo>
                <a:lnTo>
                  <a:pt x="1554835" y="2222500"/>
                </a:lnTo>
                <a:lnTo>
                  <a:pt x="1567649" y="2184400"/>
                </a:lnTo>
                <a:lnTo>
                  <a:pt x="1574622" y="2146300"/>
                </a:lnTo>
                <a:lnTo>
                  <a:pt x="1573428" y="2120900"/>
                </a:lnTo>
                <a:lnTo>
                  <a:pt x="1572844" y="2108200"/>
                </a:lnTo>
                <a:lnTo>
                  <a:pt x="1559369" y="2070100"/>
                </a:lnTo>
                <a:lnTo>
                  <a:pt x="1533372" y="2019300"/>
                </a:lnTo>
                <a:lnTo>
                  <a:pt x="1479169" y="1981200"/>
                </a:lnTo>
                <a:lnTo>
                  <a:pt x="1461185" y="1968500"/>
                </a:lnTo>
                <a:lnTo>
                  <a:pt x="1444180" y="1968500"/>
                </a:lnTo>
                <a:lnTo>
                  <a:pt x="1428305" y="1955800"/>
                </a:lnTo>
                <a:lnTo>
                  <a:pt x="1376781" y="1955800"/>
                </a:lnTo>
                <a:lnTo>
                  <a:pt x="1358963" y="1943100"/>
                </a:lnTo>
                <a:lnTo>
                  <a:pt x="1346987" y="1943100"/>
                </a:lnTo>
                <a:lnTo>
                  <a:pt x="1347241" y="1955800"/>
                </a:lnTo>
                <a:lnTo>
                  <a:pt x="1345793" y="1968500"/>
                </a:lnTo>
                <a:lnTo>
                  <a:pt x="1342732" y="1968500"/>
                </a:lnTo>
                <a:lnTo>
                  <a:pt x="1338122" y="1981200"/>
                </a:lnTo>
                <a:lnTo>
                  <a:pt x="1329905" y="1968500"/>
                </a:lnTo>
                <a:lnTo>
                  <a:pt x="1325575" y="1968500"/>
                </a:lnTo>
                <a:lnTo>
                  <a:pt x="1325499" y="1964118"/>
                </a:lnTo>
                <a:lnTo>
                  <a:pt x="1326222" y="1966188"/>
                </a:lnTo>
                <a:lnTo>
                  <a:pt x="1331849" y="1965325"/>
                </a:lnTo>
                <a:lnTo>
                  <a:pt x="1335747" y="1963166"/>
                </a:lnTo>
                <a:lnTo>
                  <a:pt x="1330769" y="1954301"/>
                </a:lnTo>
                <a:lnTo>
                  <a:pt x="1326870" y="1958200"/>
                </a:lnTo>
                <a:lnTo>
                  <a:pt x="1325422" y="1960041"/>
                </a:lnTo>
                <a:lnTo>
                  <a:pt x="1325359" y="1955800"/>
                </a:lnTo>
                <a:lnTo>
                  <a:pt x="1310093" y="1943100"/>
                </a:lnTo>
                <a:lnTo>
                  <a:pt x="1295539" y="1943100"/>
                </a:lnTo>
                <a:lnTo>
                  <a:pt x="1282319" y="1955800"/>
                </a:lnTo>
                <a:lnTo>
                  <a:pt x="1271079" y="1968500"/>
                </a:lnTo>
                <a:lnTo>
                  <a:pt x="1243812" y="1955800"/>
                </a:lnTo>
                <a:lnTo>
                  <a:pt x="1222298" y="1943100"/>
                </a:lnTo>
                <a:lnTo>
                  <a:pt x="1202093" y="1955800"/>
                </a:lnTo>
                <a:lnTo>
                  <a:pt x="1178725" y="1968500"/>
                </a:lnTo>
                <a:lnTo>
                  <a:pt x="1160195" y="1955800"/>
                </a:lnTo>
                <a:lnTo>
                  <a:pt x="1067562" y="1955800"/>
                </a:lnTo>
                <a:lnTo>
                  <a:pt x="1027061" y="1968500"/>
                </a:lnTo>
                <a:lnTo>
                  <a:pt x="987717" y="1968500"/>
                </a:lnTo>
                <a:lnTo>
                  <a:pt x="949642" y="1993900"/>
                </a:lnTo>
                <a:lnTo>
                  <a:pt x="912914" y="2006600"/>
                </a:lnTo>
                <a:lnTo>
                  <a:pt x="908227" y="2006600"/>
                </a:lnTo>
                <a:lnTo>
                  <a:pt x="910107" y="1993900"/>
                </a:lnTo>
                <a:lnTo>
                  <a:pt x="911821" y="1981200"/>
                </a:lnTo>
                <a:lnTo>
                  <a:pt x="906640" y="1981200"/>
                </a:lnTo>
                <a:lnTo>
                  <a:pt x="883666" y="1993900"/>
                </a:lnTo>
                <a:lnTo>
                  <a:pt x="847255" y="2006600"/>
                </a:lnTo>
                <a:lnTo>
                  <a:pt x="808685" y="2006600"/>
                </a:lnTo>
                <a:lnTo>
                  <a:pt x="779259" y="2019300"/>
                </a:lnTo>
                <a:lnTo>
                  <a:pt x="746163" y="2019300"/>
                </a:lnTo>
                <a:lnTo>
                  <a:pt x="728002" y="2032000"/>
                </a:lnTo>
                <a:lnTo>
                  <a:pt x="716000" y="2044700"/>
                </a:lnTo>
                <a:lnTo>
                  <a:pt x="701395" y="2070100"/>
                </a:lnTo>
                <a:lnTo>
                  <a:pt x="698601" y="2057400"/>
                </a:lnTo>
                <a:lnTo>
                  <a:pt x="693470" y="2057400"/>
                </a:lnTo>
                <a:lnTo>
                  <a:pt x="686041" y="2044700"/>
                </a:lnTo>
                <a:lnTo>
                  <a:pt x="674776" y="2044700"/>
                </a:lnTo>
                <a:lnTo>
                  <a:pt x="672465" y="2057400"/>
                </a:lnTo>
                <a:lnTo>
                  <a:pt x="669429" y="2057400"/>
                </a:lnTo>
                <a:lnTo>
                  <a:pt x="665708" y="2070100"/>
                </a:lnTo>
                <a:lnTo>
                  <a:pt x="654443" y="2057400"/>
                </a:lnTo>
                <a:lnTo>
                  <a:pt x="578497" y="2057400"/>
                </a:lnTo>
                <a:lnTo>
                  <a:pt x="571842" y="2070100"/>
                </a:lnTo>
                <a:lnTo>
                  <a:pt x="564222" y="2082800"/>
                </a:lnTo>
                <a:lnTo>
                  <a:pt x="480936" y="2082800"/>
                </a:lnTo>
                <a:lnTo>
                  <a:pt x="473633" y="2095500"/>
                </a:lnTo>
                <a:lnTo>
                  <a:pt x="468884" y="2095500"/>
                </a:lnTo>
                <a:lnTo>
                  <a:pt x="462407" y="2108200"/>
                </a:lnTo>
                <a:lnTo>
                  <a:pt x="393496" y="2108200"/>
                </a:lnTo>
                <a:lnTo>
                  <a:pt x="357936" y="2120900"/>
                </a:lnTo>
                <a:lnTo>
                  <a:pt x="325069" y="2133600"/>
                </a:lnTo>
                <a:lnTo>
                  <a:pt x="328041" y="2146300"/>
                </a:lnTo>
                <a:lnTo>
                  <a:pt x="329501" y="2159000"/>
                </a:lnTo>
                <a:lnTo>
                  <a:pt x="328104" y="2171700"/>
                </a:lnTo>
                <a:lnTo>
                  <a:pt x="305066" y="2171700"/>
                </a:lnTo>
                <a:lnTo>
                  <a:pt x="295008" y="2159000"/>
                </a:lnTo>
                <a:lnTo>
                  <a:pt x="285927" y="2146300"/>
                </a:lnTo>
                <a:lnTo>
                  <a:pt x="279869" y="2159000"/>
                </a:lnTo>
                <a:lnTo>
                  <a:pt x="275539" y="2159000"/>
                </a:lnTo>
                <a:lnTo>
                  <a:pt x="273380" y="2171700"/>
                </a:lnTo>
                <a:lnTo>
                  <a:pt x="207632" y="2171700"/>
                </a:lnTo>
                <a:lnTo>
                  <a:pt x="180987" y="2184400"/>
                </a:lnTo>
                <a:lnTo>
                  <a:pt x="165569" y="2184400"/>
                </a:lnTo>
                <a:lnTo>
                  <a:pt x="157937" y="2197100"/>
                </a:lnTo>
                <a:lnTo>
                  <a:pt x="154647" y="2222500"/>
                </a:lnTo>
                <a:lnTo>
                  <a:pt x="131406" y="2235200"/>
                </a:lnTo>
                <a:lnTo>
                  <a:pt x="105460" y="2222500"/>
                </a:lnTo>
                <a:lnTo>
                  <a:pt x="55156" y="2222500"/>
                </a:lnTo>
                <a:lnTo>
                  <a:pt x="41249" y="2235200"/>
                </a:lnTo>
                <a:lnTo>
                  <a:pt x="29387" y="2247900"/>
                </a:lnTo>
                <a:lnTo>
                  <a:pt x="19596" y="2260600"/>
                </a:lnTo>
                <a:lnTo>
                  <a:pt x="11899" y="2273300"/>
                </a:lnTo>
                <a:lnTo>
                  <a:pt x="5969" y="2260600"/>
                </a:lnTo>
                <a:lnTo>
                  <a:pt x="0" y="2260600"/>
                </a:lnTo>
                <a:lnTo>
                  <a:pt x="0" y="2438400"/>
                </a:lnTo>
                <a:lnTo>
                  <a:pt x="31851" y="2425700"/>
                </a:lnTo>
                <a:lnTo>
                  <a:pt x="111340" y="2400300"/>
                </a:lnTo>
                <a:lnTo>
                  <a:pt x="156159" y="2387600"/>
                </a:lnTo>
                <a:lnTo>
                  <a:pt x="208813" y="2374900"/>
                </a:lnTo>
                <a:lnTo>
                  <a:pt x="260807" y="2349500"/>
                </a:lnTo>
                <a:lnTo>
                  <a:pt x="312267" y="2336800"/>
                </a:lnTo>
                <a:lnTo>
                  <a:pt x="363347" y="2311400"/>
                </a:lnTo>
                <a:lnTo>
                  <a:pt x="504647" y="2273300"/>
                </a:lnTo>
                <a:lnTo>
                  <a:pt x="598449" y="2247900"/>
                </a:lnTo>
                <a:lnTo>
                  <a:pt x="621677" y="2235200"/>
                </a:lnTo>
                <a:lnTo>
                  <a:pt x="644906" y="2222500"/>
                </a:lnTo>
                <a:lnTo>
                  <a:pt x="876477" y="2159000"/>
                </a:lnTo>
                <a:lnTo>
                  <a:pt x="923340" y="2159000"/>
                </a:lnTo>
                <a:lnTo>
                  <a:pt x="970635" y="2146300"/>
                </a:lnTo>
                <a:lnTo>
                  <a:pt x="1018463" y="2146300"/>
                </a:lnTo>
                <a:lnTo>
                  <a:pt x="1066914" y="2133600"/>
                </a:lnTo>
                <a:lnTo>
                  <a:pt x="1188669" y="2133600"/>
                </a:lnTo>
                <a:lnTo>
                  <a:pt x="1307414" y="2120900"/>
                </a:lnTo>
                <a:lnTo>
                  <a:pt x="1378000" y="2120900"/>
                </a:lnTo>
                <a:lnTo>
                  <a:pt x="1393926" y="2133600"/>
                </a:lnTo>
                <a:lnTo>
                  <a:pt x="1406982" y="2133600"/>
                </a:lnTo>
                <a:lnTo>
                  <a:pt x="1409217" y="2146300"/>
                </a:lnTo>
                <a:lnTo>
                  <a:pt x="1409496" y="2159000"/>
                </a:lnTo>
                <a:lnTo>
                  <a:pt x="1406817" y="2171700"/>
                </a:lnTo>
                <a:lnTo>
                  <a:pt x="1380083" y="2209800"/>
                </a:lnTo>
                <a:lnTo>
                  <a:pt x="1283614" y="2298700"/>
                </a:lnTo>
                <a:lnTo>
                  <a:pt x="1244384" y="2324100"/>
                </a:lnTo>
                <a:lnTo>
                  <a:pt x="1204328" y="2362200"/>
                </a:lnTo>
                <a:lnTo>
                  <a:pt x="1163180" y="2387600"/>
                </a:lnTo>
                <a:lnTo>
                  <a:pt x="1120648" y="2413000"/>
                </a:lnTo>
                <a:lnTo>
                  <a:pt x="1076426" y="2438400"/>
                </a:lnTo>
                <a:lnTo>
                  <a:pt x="1029576" y="2476500"/>
                </a:lnTo>
                <a:lnTo>
                  <a:pt x="965746" y="2514600"/>
                </a:lnTo>
                <a:lnTo>
                  <a:pt x="909447" y="2552700"/>
                </a:lnTo>
                <a:lnTo>
                  <a:pt x="885228" y="2565400"/>
                </a:lnTo>
                <a:lnTo>
                  <a:pt x="890854" y="2578100"/>
                </a:lnTo>
                <a:lnTo>
                  <a:pt x="882967" y="2578100"/>
                </a:lnTo>
                <a:lnTo>
                  <a:pt x="863384" y="2603500"/>
                </a:lnTo>
                <a:lnTo>
                  <a:pt x="838301" y="2616200"/>
                </a:lnTo>
                <a:lnTo>
                  <a:pt x="813866" y="2641600"/>
                </a:lnTo>
                <a:lnTo>
                  <a:pt x="796480" y="2654300"/>
                </a:lnTo>
                <a:lnTo>
                  <a:pt x="769175" y="2679700"/>
                </a:lnTo>
                <a:lnTo>
                  <a:pt x="749782" y="2692400"/>
                </a:lnTo>
                <a:lnTo>
                  <a:pt x="756119" y="2705100"/>
                </a:lnTo>
                <a:lnTo>
                  <a:pt x="723252" y="2730500"/>
                </a:lnTo>
                <a:lnTo>
                  <a:pt x="679716" y="2768600"/>
                </a:lnTo>
                <a:lnTo>
                  <a:pt x="640486" y="2794000"/>
                </a:lnTo>
                <a:lnTo>
                  <a:pt x="620509" y="2819400"/>
                </a:lnTo>
                <a:lnTo>
                  <a:pt x="580580" y="2844800"/>
                </a:lnTo>
                <a:lnTo>
                  <a:pt x="538835" y="2882900"/>
                </a:lnTo>
                <a:lnTo>
                  <a:pt x="496570" y="2921000"/>
                </a:lnTo>
                <a:lnTo>
                  <a:pt x="455053" y="2946400"/>
                </a:lnTo>
                <a:lnTo>
                  <a:pt x="416445" y="2971800"/>
                </a:lnTo>
                <a:lnTo>
                  <a:pt x="337832" y="3022600"/>
                </a:lnTo>
                <a:lnTo>
                  <a:pt x="318579" y="3035300"/>
                </a:lnTo>
                <a:lnTo>
                  <a:pt x="295224" y="3060700"/>
                </a:lnTo>
                <a:lnTo>
                  <a:pt x="267881" y="3073400"/>
                </a:lnTo>
                <a:lnTo>
                  <a:pt x="261048" y="3086100"/>
                </a:lnTo>
                <a:lnTo>
                  <a:pt x="233972" y="3111500"/>
                </a:lnTo>
                <a:lnTo>
                  <a:pt x="215392" y="3136900"/>
                </a:lnTo>
                <a:lnTo>
                  <a:pt x="203415" y="3162300"/>
                </a:lnTo>
                <a:lnTo>
                  <a:pt x="196164" y="3187700"/>
                </a:lnTo>
                <a:lnTo>
                  <a:pt x="193840" y="3225800"/>
                </a:lnTo>
                <a:lnTo>
                  <a:pt x="195656" y="3251200"/>
                </a:lnTo>
                <a:lnTo>
                  <a:pt x="202222" y="3289300"/>
                </a:lnTo>
                <a:lnTo>
                  <a:pt x="214122" y="3314700"/>
                </a:lnTo>
                <a:lnTo>
                  <a:pt x="225031" y="3340100"/>
                </a:lnTo>
                <a:lnTo>
                  <a:pt x="256006" y="3365500"/>
                </a:lnTo>
                <a:lnTo>
                  <a:pt x="296913" y="3390900"/>
                </a:lnTo>
                <a:lnTo>
                  <a:pt x="319849" y="3403600"/>
                </a:lnTo>
                <a:lnTo>
                  <a:pt x="428447" y="3403600"/>
                </a:lnTo>
                <a:lnTo>
                  <a:pt x="459600" y="3390900"/>
                </a:lnTo>
                <a:lnTo>
                  <a:pt x="614502" y="3390900"/>
                </a:lnTo>
                <a:lnTo>
                  <a:pt x="664298" y="3378200"/>
                </a:lnTo>
                <a:lnTo>
                  <a:pt x="764120" y="3378200"/>
                </a:lnTo>
                <a:lnTo>
                  <a:pt x="813587" y="3365500"/>
                </a:lnTo>
                <a:lnTo>
                  <a:pt x="862672" y="3365500"/>
                </a:lnTo>
                <a:lnTo>
                  <a:pt x="911466" y="3352800"/>
                </a:lnTo>
                <a:lnTo>
                  <a:pt x="1008621" y="3352800"/>
                </a:lnTo>
                <a:lnTo>
                  <a:pt x="1057186" y="3340100"/>
                </a:lnTo>
                <a:lnTo>
                  <a:pt x="1416011" y="3340100"/>
                </a:lnTo>
                <a:lnTo>
                  <a:pt x="1428724" y="3352800"/>
                </a:lnTo>
                <a:lnTo>
                  <a:pt x="1442872" y="3352800"/>
                </a:lnTo>
                <a:lnTo>
                  <a:pt x="1449260" y="3365500"/>
                </a:lnTo>
                <a:lnTo>
                  <a:pt x="1453832" y="3378200"/>
                </a:lnTo>
                <a:lnTo>
                  <a:pt x="1455127" y="3403600"/>
                </a:lnTo>
                <a:lnTo>
                  <a:pt x="1453070" y="3416300"/>
                </a:lnTo>
                <a:lnTo>
                  <a:pt x="1447393" y="3429000"/>
                </a:lnTo>
                <a:lnTo>
                  <a:pt x="1438402" y="3441700"/>
                </a:lnTo>
                <a:lnTo>
                  <a:pt x="1426362" y="3467100"/>
                </a:lnTo>
                <a:lnTo>
                  <a:pt x="1391615" y="3492500"/>
                </a:lnTo>
                <a:lnTo>
                  <a:pt x="1357693" y="3530600"/>
                </a:lnTo>
                <a:lnTo>
                  <a:pt x="1324241" y="3568700"/>
                </a:lnTo>
                <a:lnTo>
                  <a:pt x="1290904" y="3619500"/>
                </a:lnTo>
                <a:lnTo>
                  <a:pt x="1257287" y="3657600"/>
                </a:lnTo>
                <a:lnTo>
                  <a:pt x="1223035" y="3695700"/>
                </a:lnTo>
                <a:lnTo>
                  <a:pt x="1187780" y="3733800"/>
                </a:lnTo>
                <a:lnTo>
                  <a:pt x="1151166" y="3771900"/>
                </a:lnTo>
                <a:lnTo>
                  <a:pt x="1112786" y="3797300"/>
                </a:lnTo>
                <a:lnTo>
                  <a:pt x="1072311" y="3835400"/>
                </a:lnTo>
                <a:lnTo>
                  <a:pt x="1029817" y="3860800"/>
                </a:lnTo>
                <a:lnTo>
                  <a:pt x="972362" y="3911600"/>
                </a:lnTo>
                <a:lnTo>
                  <a:pt x="1201762" y="3911600"/>
                </a:lnTo>
                <a:lnTo>
                  <a:pt x="1237424" y="3886200"/>
                </a:lnTo>
                <a:lnTo>
                  <a:pt x="1269834" y="3848100"/>
                </a:lnTo>
                <a:lnTo>
                  <a:pt x="1298460" y="3822700"/>
                </a:lnTo>
                <a:lnTo>
                  <a:pt x="1322768" y="3771900"/>
                </a:lnTo>
                <a:lnTo>
                  <a:pt x="1342224" y="3721100"/>
                </a:lnTo>
                <a:lnTo>
                  <a:pt x="1365834" y="3733800"/>
                </a:lnTo>
                <a:lnTo>
                  <a:pt x="1386001" y="3733800"/>
                </a:lnTo>
                <a:lnTo>
                  <a:pt x="1394612" y="3721100"/>
                </a:lnTo>
                <a:lnTo>
                  <a:pt x="1403210" y="3708400"/>
                </a:lnTo>
                <a:lnTo>
                  <a:pt x="1417929" y="3695700"/>
                </a:lnTo>
                <a:lnTo>
                  <a:pt x="1426527" y="3683000"/>
                </a:lnTo>
                <a:lnTo>
                  <a:pt x="1437068" y="3670300"/>
                </a:lnTo>
                <a:lnTo>
                  <a:pt x="1449565" y="3657600"/>
                </a:lnTo>
                <a:lnTo>
                  <a:pt x="1463992" y="3657600"/>
                </a:lnTo>
                <a:lnTo>
                  <a:pt x="1463179" y="3644900"/>
                </a:lnTo>
                <a:lnTo>
                  <a:pt x="1463027" y="3619500"/>
                </a:lnTo>
                <a:lnTo>
                  <a:pt x="1463509" y="3606800"/>
                </a:lnTo>
                <a:lnTo>
                  <a:pt x="1464640" y="3594100"/>
                </a:lnTo>
                <a:lnTo>
                  <a:pt x="1474025" y="3606800"/>
                </a:lnTo>
                <a:lnTo>
                  <a:pt x="1500174" y="3606800"/>
                </a:lnTo>
                <a:lnTo>
                  <a:pt x="1516113" y="3594100"/>
                </a:lnTo>
                <a:lnTo>
                  <a:pt x="1521523" y="3594100"/>
                </a:lnTo>
                <a:lnTo>
                  <a:pt x="1527365" y="3581400"/>
                </a:lnTo>
                <a:lnTo>
                  <a:pt x="1542364" y="3581400"/>
                </a:lnTo>
                <a:lnTo>
                  <a:pt x="1547647" y="3568700"/>
                </a:lnTo>
                <a:lnTo>
                  <a:pt x="1553972" y="3568700"/>
                </a:lnTo>
                <a:lnTo>
                  <a:pt x="1566024" y="3556000"/>
                </a:lnTo>
                <a:lnTo>
                  <a:pt x="1577428" y="3543300"/>
                </a:lnTo>
                <a:lnTo>
                  <a:pt x="1588033" y="3530600"/>
                </a:lnTo>
                <a:lnTo>
                  <a:pt x="1597660" y="3505200"/>
                </a:lnTo>
                <a:lnTo>
                  <a:pt x="1613446" y="3479800"/>
                </a:lnTo>
                <a:lnTo>
                  <a:pt x="1623415" y="3441700"/>
                </a:lnTo>
                <a:lnTo>
                  <a:pt x="1627289" y="3403600"/>
                </a:lnTo>
                <a:lnTo>
                  <a:pt x="1627289" y="3390900"/>
                </a:lnTo>
                <a:close/>
              </a:path>
            </a:pathLst>
          </a:custGeom>
          <a:solidFill>
            <a:srgbClr val="94D1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6706" y="0"/>
            <a:ext cx="12134849" cy="37651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9583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120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7"/>
          <p:cNvSpPr txBox="1">
            <a:spLocks noGrp="1"/>
          </p:cNvSpPr>
          <p:nvPr>
            <p:ph type="body" idx="1"/>
          </p:nvPr>
        </p:nvSpPr>
        <p:spPr>
          <a:xfrm>
            <a:off x="1424700" y="2705801"/>
            <a:ext cx="8996400" cy="30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85800" lvl="0" indent="-4953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3200"/>
            </a:lvl1pPr>
            <a:lvl2pPr marL="1371600" lvl="1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3200"/>
            </a:lvl2pPr>
            <a:lvl3pPr marL="2057400" lvl="2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3200"/>
            </a:lvl3pPr>
            <a:lvl4pPr marL="2743200" lvl="3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3200"/>
            </a:lvl4pPr>
            <a:lvl5pPr marL="3429000" lvl="4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3200"/>
            </a:lvl5pPr>
            <a:lvl6pPr marL="4114800" lvl="5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3200"/>
            </a:lvl6pPr>
            <a:lvl7pPr marL="4800600" lvl="6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3200"/>
            </a:lvl7pPr>
            <a:lvl8pPr marL="5486400" lvl="7" indent="-4953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3200"/>
            </a:lvl8pPr>
            <a:lvl9pPr marL="6172200" lvl="8" indent="-495300" algn="l">
              <a:lnSpc>
                <a:spcPct val="90000"/>
              </a:lnSpc>
              <a:spcBef>
                <a:spcPts val="3200"/>
              </a:spcBef>
              <a:spcAft>
                <a:spcPts val="3200"/>
              </a:spcAft>
              <a:buClr>
                <a:schemeClr val="dk1"/>
              </a:buClr>
              <a:buSzPts val="1600"/>
              <a:buChar char="■"/>
              <a:defRPr sz="3200"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1424700" y="1070826"/>
            <a:ext cx="15438600" cy="9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3"/>
              <a:buFont typeface="Calibri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333"/>
              <a:buNone/>
              <a:defRPr sz="5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013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8232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75239" y="2976650"/>
            <a:ext cx="11937521" cy="5295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8893" y="3479646"/>
            <a:ext cx="14350213" cy="6253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2B2A2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s://www.psicologia-online.com/tecnicas-de-control-emocional-efectivas-2324.html" TargetMode="External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AFD27-8DB2-8195-7BA2-834A7CD1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0A7489-9A89-3691-D148-FA0321C59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6E393CC-DE48-6863-FFBD-FEF641BE20E8}"/>
              </a:ext>
            </a:extLst>
          </p:cNvPr>
          <p:cNvSpPr/>
          <p:nvPr/>
        </p:nvSpPr>
        <p:spPr>
          <a:xfrm>
            <a:off x="5209309" y="9379527"/>
            <a:ext cx="13522037" cy="1593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700"/>
          </a:p>
        </p:txBody>
      </p:sp>
    </p:spTree>
    <p:extLst>
      <p:ext uri="{BB962C8B-B14F-4D97-AF65-F5344CB8AC3E}">
        <p14:creationId xmlns:p14="http://schemas.microsoft.com/office/powerpoint/2010/main" val="375349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DFD32-501E-BA9B-F39F-FF38ECB39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0A10FB-46A9-35E2-CFB9-494DB4162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-251505"/>
            <a:ext cx="18287999" cy="10287000"/>
          </a:xfrm>
          <a:prstGeom prst="rect">
            <a:avLst/>
          </a:prstGeom>
        </p:spPr>
      </p:pic>
      <p:sp>
        <p:nvSpPr>
          <p:cNvPr id="4" name="Google Shape;126;p2">
            <a:extLst>
              <a:ext uri="{FF2B5EF4-FFF2-40B4-BE49-F238E27FC236}">
                <a16:creationId xmlns:a16="http://schemas.microsoft.com/office/drawing/2014/main" id="{989BDBE8-D4D0-7357-EFBF-5D01E487852C}"/>
              </a:ext>
            </a:extLst>
          </p:cNvPr>
          <p:cNvSpPr txBox="1"/>
          <p:nvPr/>
        </p:nvSpPr>
        <p:spPr>
          <a:xfrm>
            <a:off x="1257301" y="1000713"/>
            <a:ext cx="13209683" cy="85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0000"/>
              </a:buClr>
              <a:buSzPts val="2800"/>
            </a:pPr>
            <a:r>
              <a:rPr lang="es-PE" sz="4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Black"/>
                <a:ea typeface="Arial Black"/>
                <a:cs typeface="Arial Black"/>
                <a:sym typeface="Arial Black"/>
              </a:rPr>
              <a:t>NORMAS PARA LA BUENA INTERRELACIÓN</a:t>
            </a:r>
            <a:r>
              <a:rPr lang="es-PE" sz="6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6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5" name="Google Shape;127;p2">
            <a:extLst>
              <a:ext uri="{FF2B5EF4-FFF2-40B4-BE49-F238E27FC236}">
                <a16:creationId xmlns:a16="http://schemas.microsoft.com/office/drawing/2014/main" id="{73168EAD-66DF-3C60-C924-730464BE70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846" y="2680730"/>
            <a:ext cx="3936264" cy="4042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p2">
            <a:extLst>
              <a:ext uri="{FF2B5EF4-FFF2-40B4-BE49-F238E27FC236}">
                <a16:creationId xmlns:a16="http://schemas.microsoft.com/office/drawing/2014/main" id="{9B2D2AE0-B1FA-B4F3-78BE-64CB7B6B02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9722" y="2897400"/>
            <a:ext cx="4903905" cy="360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9;p2">
            <a:extLst>
              <a:ext uri="{FF2B5EF4-FFF2-40B4-BE49-F238E27FC236}">
                <a16:creationId xmlns:a16="http://schemas.microsoft.com/office/drawing/2014/main" id="{45952FEF-BAA8-8604-726B-EE2B02A5794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4631" y="7086964"/>
            <a:ext cx="3500438" cy="132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;p2">
            <a:extLst>
              <a:ext uri="{FF2B5EF4-FFF2-40B4-BE49-F238E27FC236}">
                <a16:creationId xmlns:a16="http://schemas.microsoft.com/office/drawing/2014/main" id="{BDA25E0E-6796-396C-81DE-E7913A51917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00481" y="7086963"/>
            <a:ext cx="3500438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1;p2">
            <a:extLst>
              <a:ext uri="{FF2B5EF4-FFF2-40B4-BE49-F238E27FC236}">
                <a16:creationId xmlns:a16="http://schemas.microsoft.com/office/drawing/2014/main" id="{21BB396B-E2CD-81E0-4967-1F477BF92F95}"/>
              </a:ext>
            </a:extLst>
          </p:cNvPr>
          <p:cNvSpPr/>
          <p:nvPr/>
        </p:nvSpPr>
        <p:spPr>
          <a:xfrm>
            <a:off x="12670568" y="4027695"/>
            <a:ext cx="1728600" cy="1728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32;p2">
            <a:extLst>
              <a:ext uri="{FF2B5EF4-FFF2-40B4-BE49-F238E27FC236}">
                <a16:creationId xmlns:a16="http://schemas.microsoft.com/office/drawing/2014/main" id="{792E13CF-0F4B-0F31-294F-DF102E0BFA94}"/>
              </a:ext>
            </a:extLst>
          </p:cNvPr>
          <p:cNvSpPr/>
          <p:nvPr/>
        </p:nvSpPr>
        <p:spPr>
          <a:xfrm>
            <a:off x="12039068" y="3396195"/>
            <a:ext cx="2991600" cy="2991600"/>
          </a:xfrm>
          <a:prstGeom prst="arc">
            <a:avLst>
              <a:gd name="adj1" fmla="val 16200000"/>
              <a:gd name="adj2" fmla="val 15748008"/>
            </a:avLst>
          </a:prstGeom>
          <a:noFill/>
          <a:ln w="152400" cap="sq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33;p2" descr="Vector Silent Icono De La Aplicación, Iconos Móviles, Iconos De  Aplicaciones, En Silencio PNG y Vector para Descargar Gratis | Pngtree">
            <a:extLst>
              <a:ext uri="{FF2B5EF4-FFF2-40B4-BE49-F238E27FC236}">
                <a16:creationId xmlns:a16="http://schemas.microsoft.com/office/drawing/2014/main" id="{2B826DC5-6A60-E032-3916-66E0E66644E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4322" t="11119" r="25052" b="12005"/>
          <a:stretch/>
        </p:blipFill>
        <p:spPr>
          <a:xfrm>
            <a:off x="13024818" y="4117478"/>
            <a:ext cx="1020096" cy="15490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34;p2">
            <a:extLst>
              <a:ext uri="{FF2B5EF4-FFF2-40B4-BE49-F238E27FC236}">
                <a16:creationId xmlns:a16="http://schemas.microsoft.com/office/drawing/2014/main" id="{C45B4E09-AC1B-7187-ED96-A2966EFD1EA5}"/>
              </a:ext>
            </a:extLst>
          </p:cNvPr>
          <p:cNvSpPr/>
          <p:nvPr/>
        </p:nvSpPr>
        <p:spPr>
          <a:xfrm>
            <a:off x="12127598" y="6646433"/>
            <a:ext cx="3162990" cy="1754981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r>
              <a:rPr lang="es-MX" sz="27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s-PE" sz="27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udio</a:t>
            </a:r>
            <a:r>
              <a:rPr lang="es-PE" sz="27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Desactivado</a:t>
            </a:r>
            <a:endParaRPr sz="27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2790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DFD32-501E-BA9B-F39F-FF38ECB39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0A10FB-46A9-35E2-CFB9-494DB4162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-124244"/>
            <a:ext cx="18287999" cy="10287000"/>
          </a:xfrm>
          <a:prstGeom prst="rect">
            <a:avLst/>
          </a:prstGeom>
        </p:spPr>
      </p:pic>
      <p:sp>
        <p:nvSpPr>
          <p:cNvPr id="4" name="Google Shape;126;p2">
            <a:extLst>
              <a:ext uri="{FF2B5EF4-FFF2-40B4-BE49-F238E27FC236}">
                <a16:creationId xmlns:a16="http://schemas.microsoft.com/office/drawing/2014/main" id="{989BDBE8-D4D0-7357-EFBF-5D01E487852C}"/>
              </a:ext>
            </a:extLst>
          </p:cNvPr>
          <p:cNvSpPr txBox="1"/>
          <p:nvPr/>
        </p:nvSpPr>
        <p:spPr>
          <a:xfrm>
            <a:off x="602767" y="547688"/>
            <a:ext cx="13209683" cy="85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90000"/>
              </a:lnSpc>
              <a:buClr>
                <a:srgbClr val="FF0000"/>
              </a:buClr>
              <a:buSzPts val="2800"/>
            </a:pPr>
            <a:r>
              <a:rPr lang="es-PE" sz="4200" b="1" dirty="0">
                <a:ln/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ALLIN KAWSANAPAQ </a:t>
            </a:r>
          </a:p>
          <a:p>
            <a:pPr algn="ctr">
              <a:lnSpc>
                <a:spcPct val="90000"/>
              </a:lnSpc>
              <a:buClr>
                <a:srgbClr val="FF0000"/>
              </a:buClr>
              <a:buSzPts val="2800"/>
            </a:pPr>
            <a:r>
              <a:rPr lang="es-PE" sz="4200" b="1" dirty="0">
                <a:ln/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KUCHKALLA YACHARISUN</a:t>
            </a:r>
            <a:endParaRPr sz="6600" b="1" dirty="0">
              <a:ln/>
              <a:solidFill>
                <a:schemeClr val="accent4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1171112-0103-9F39-7A8F-B46768820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7000" y="0"/>
            <a:ext cx="2132423" cy="216446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3AFCEC6-4BAE-F444-6291-9616D9A39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70" y="312095"/>
            <a:ext cx="1833393" cy="185237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E03717BB-A1CB-5F3A-971C-B72B67F7E34F}"/>
              </a:ext>
            </a:extLst>
          </p:cNvPr>
          <p:cNvSpPr/>
          <p:nvPr/>
        </p:nvSpPr>
        <p:spPr>
          <a:xfrm>
            <a:off x="719969" y="2712155"/>
            <a:ext cx="13348355" cy="6174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just">
              <a:buAutoNum type="arabicPeriod"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 total de 06 sesiones.</a:t>
            </a:r>
          </a:p>
          <a:p>
            <a:pPr marL="514350" indent="-514350" algn="just">
              <a:buAutoNum type="arabicPeriod"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Horario 7:30pm.</a:t>
            </a:r>
          </a:p>
          <a:p>
            <a:pPr marL="514350" indent="-514350" algn="just">
              <a:buAutoNum type="arabicPeriod"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sala de zoom estará </a:t>
            </a:r>
            <a:r>
              <a:rPr lang="es-MX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aperturado</a:t>
            </a: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media hora antes.</a:t>
            </a:r>
          </a:p>
          <a:p>
            <a:pPr marL="514350" indent="-514350" algn="just">
              <a:buAutoNum type="arabicPeriod"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90% de asistencias para la participación.</a:t>
            </a:r>
          </a:p>
          <a:p>
            <a:pPr marL="514350" indent="-514350" algn="just">
              <a:buAutoNum type="arabicPeriod"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Cada sesión al finalizar se le enviara un link de asistencia y preguntas, responder correctamente de 5 a 7 para que su asistencia sea valida.</a:t>
            </a:r>
          </a:p>
          <a:p>
            <a:pPr marL="514350" indent="-514350" algn="just">
              <a:buAutoNum type="arabicPeriod"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 enviara un trabajo practico. </a:t>
            </a:r>
          </a:p>
          <a:p>
            <a:pPr marL="514350" indent="-514350" algn="just">
              <a:buAutoNum type="arabicPeriod"/>
            </a:pPr>
            <a:r>
              <a:rPr lang="es-PE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 finalizar de las 06 sesiones, se tendrá una evaluación de salida con 02 intentos donde la nota mínima aprobatoria será igual o mayo a 14 puntos de 20.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C0A4AAC-02AE-F241-F514-A17A7A465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8289" y="6463620"/>
            <a:ext cx="357187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27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/>
          <p:nvPr/>
        </p:nvSpPr>
        <p:spPr>
          <a:xfrm>
            <a:off x="2599720" y="-3286125"/>
            <a:ext cx="4686905" cy="4223151"/>
          </a:xfrm>
          <a:prstGeom prst="ellipse">
            <a:avLst/>
          </a:prstGeom>
          <a:noFill/>
          <a:ln w="76200" cap="flat" cmpd="sng">
            <a:solidFill>
              <a:srgbClr val="FFC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41888" y="2341339"/>
            <a:ext cx="14676167" cy="8192021"/>
            <a:chOff x="-909630" y="2254250"/>
            <a:chExt cx="4946658" cy="4979445"/>
          </a:xfrm>
        </p:grpSpPr>
        <p:sp>
          <p:nvSpPr>
            <p:cNvPr id="93" name="Google Shape;93;p1"/>
            <p:cNvSpPr/>
            <p:nvPr/>
          </p:nvSpPr>
          <p:spPr>
            <a:xfrm>
              <a:off x="-909630" y="3695918"/>
              <a:ext cx="3658308" cy="353777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-392912" y="3895397"/>
              <a:ext cx="2938888" cy="300625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2545976" y="5453597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3045495" y="5731391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"/>
          <p:cNvGrpSpPr/>
          <p:nvPr/>
        </p:nvGrpSpPr>
        <p:grpSpPr>
          <a:xfrm>
            <a:off x="15033340" y="-1944837"/>
            <a:ext cx="5775218" cy="7758258"/>
            <a:chOff x="10022226" y="-1296558"/>
            <a:chExt cx="3850145" cy="5172172"/>
          </a:xfrm>
        </p:grpSpPr>
        <p:sp>
          <p:nvSpPr>
            <p:cNvPr id="99" name="Google Shape;99;p1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11567911" y="1774364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1"/>
          <p:cNvSpPr/>
          <p:nvPr/>
        </p:nvSpPr>
        <p:spPr>
          <a:xfrm>
            <a:off x="16540745" y="5773342"/>
            <a:ext cx="1747256" cy="1743074"/>
          </a:xfrm>
          <a:prstGeom prst="ellipse">
            <a:avLst/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6842587" y="6026085"/>
            <a:ext cx="1181468" cy="1158936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rgbClr val="8DD6E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2873675" y="694093"/>
            <a:ext cx="12478269" cy="78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/>
            <a:r>
              <a:rPr lang="es-PE" sz="4200" b="1" dirty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ASISTENCIA TÉCNICA  2023 </a:t>
            </a:r>
            <a:endParaRPr sz="2700" dirty="0"/>
          </a:p>
        </p:txBody>
      </p:sp>
      <p:sp>
        <p:nvSpPr>
          <p:cNvPr id="105" name="Google Shape;105;p1"/>
          <p:cNvSpPr/>
          <p:nvPr/>
        </p:nvSpPr>
        <p:spPr>
          <a:xfrm>
            <a:off x="2181572" y="1681635"/>
            <a:ext cx="14297963" cy="294708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s-PE" sz="6000" b="1" dirty="0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r>
              <a:rPr lang="es-PE" sz="6000" b="1" dirty="0">
                <a:solidFill>
                  <a:srgbClr val="002060"/>
                </a:solidFill>
                <a:latin typeface="Geo"/>
                <a:ea typeface="Geo"/>
                <a:cs typeface="Geo"/>
                <a:sym typeface="Geo"/>
              </a:rPr>
              <a:t>AUTOCUIDADO Y HABILIDADES SOCIOEMOCIONALES EN DOCENTES DE LAS IIEE</a:t>
            </a:r>
            <a:endParaRPr sz="6000" b="1" dirty="0">
              <a:solidFill>
                <a:srgbClr val="00206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06" name="Google Shape;106;p1" descr="Minedu aumenta remuneración a docentes: sueldo mínimo es ahora S/ 2,200 |  Noticias | Agencia Peruana de Noticias Andina"/>
          <p:cNvSpPr/>
          <p:nvPr/>
        </p:nvSpPr>
        <p:spPr>
          <a:xfrm>
            <a:off x="95250" y="-20478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7141614" y="7977611"/>
            <a:ext cx="1001621" cy="1037786"/>
          </a:xfrm>
          <a:prstGeom prst="ellipse">
            <a:avLst/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" descr="Plan de Contención Emocional – Colegio Pumahue Curauma"/>
          <p:cNvPicPr preferRelativeResize="0"/>
          <p:nvPr/>
        </p:nvPicPr>
        <p:blipFill rotWithShape="1">
          <a:blip r:embed="rId3">
            <a:alphaModFix/>
          </a:blip>
          <a:srcRect t="33497"/>
          <a:stretch/>
        </p:blipFill>
        <p:spPr>
          <a:xfrm>
            <a:off x="2697120" y="5939633"/>
            <a:ext cx="6535686" cy="322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08989CA-2062-262D-2DF9-3EA6D5C3E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70" y="312095"/>
            <a:ext cx="1833393" cy="18523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37A9FE-B688-0B03-35AA-15C4A206A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06429" y="184145"/>
            <a:ext cx="1919949" cy="1948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/>
          </a:bodyPr>
          <a:lstStyle/>
          <a:p>
            <a:pPr algn="ctr" rtl="0">
              <a:buClr>
                <a:srgbClr val="FF0000"/>
              </a:buClr>
              <a:buSzPts val="3200"/>
            </a:pPr>
            <a:r>
              <a:rPr lang="es-PE" sz="48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Objetivos del taller:</a:t>
            </a:r>
            <a:endParaRPr sz="4800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140" name="Google Shape;140;p3"/>
          <p:cNvGrpSpPr/>
          <p:nvPr/>
        </p:nvGrpSpPr>
        <p:grpSpPr>
          <a:xfrm>
            <a:off x="-1551482" y="4095047"/>
            <a:ext cx="6958896" cy="7410450"/>
            <a:chOff x="-1036641" y="2254250"/>
            <a:chExt cx="4639264" cy="4940300"/>
          </a:xfrm>
        </p:grpSpPr>
        <p:sp>
          <p:nvSpPr>
            <p:cNvPr id="141" name="Google Shape;141;p3"/>
            <p:cNvSpPr/>
            <p:nvPr/>
          </p:nvSpPr>
          <p:spPr>
            <a:xfrm>
              <a:off x="-1036641" y="3509963"/>
              <a:ext cx="3695700" cy="368458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-392912" y="4179887"/>
              <a:ext cx="2408241" cy="233997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2111571" y="5349874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2704296" y="5867399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3"/>
          <p:cNvGrpSpPr/>
          <p:nvPr/>
        </p:nvGrpSpPr>
        <p:grpSpPr>
          <a:xfrm>
            <a:off x="14425456" y="-1701650"/>
            <a:ext cx="5775218" cy="7758258"/>
            <a:chOff x="10022226" y="-1296558"/>
            <a:chExt cx="3850145" cy="5172172"/>
          </a:xfrm>
        </p:grpSpPr>
        <p:sp>
          <p:nvSpPr>
            <p:cNvPr id="147" name="Google Shape;147;p3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1707014" y="1761929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3"/>
          <p:cNvSpPr txBox="1"/>
          <p:nvPr/>
        </p:nvSpPr>
        <p:spPr>
          <a:xfrm>
            <a:off x="2239319" y="2640597"/>
            <a:ext cx="13955310" cy="337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685800" indent="-685800" algn="just">
              <a:buClr>
                <a:schemeClr val="dk1"/>
              </a:buClr>
              <a:buSzPts val="2800"/>
              <a:buFont typeface="Noto Sans Symbols"/>
              <a:buChar char="❖"/>
            </a:pPr>
            <a:r>
              <a:rPr lang="es-PE" sz="4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Propiciar el autocuidado y bienestar emocional, en el contexto de la educación  durante el año escolar 2023</a:t>
            </a:r>
            <a:endParaRPr sz="2700" dirty="0"/>
          </a:p>
          <a:p>
            <a:pPr marL="685800" indent="-419100" algn="just">
              <a:buClr>
                <a:schemeClr val="dk1"/>
              </a:buClr>
              <a:buSzPts val="2800"/>
            </a:pPr>
            <a:endParaRPr sz="4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685800" indent="-685800" algn="just">
              <a:buClr>
                <a:schemeClr val="dk1"/>
              </a:buClr>
              <a:buSzPts val="2800"/>
              <a:buFont typeface="Noto Sans Symbols"/>
              <a:buChar char="❖"/>
            </a:pPr>
            <a:r>
              <a:rPr lang="es-PE" sz="4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Sensibilizar a los docentes sobre la importancia del desarrollo de habilidades socioemocionales.</a:t>
            </a:r>
            <a:endParaRPr sz="4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4" descr="Cómo dibujar un Mono Kawaii ✍ | COMODIBUJAR.CLU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97976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 descr="Oso panda dibujos animados bambú | Vector Premi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63756" y="5517931"/>
            <a:ext cx="5318186" cy="531818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4"/>
          <p:cNvSpPr txBox="1"/>
          <p:nvPr/>
        </p:nvSpPr>
        <p:spPr>
          <a:xfrm>
            <a:off x="-132783" y="4843864"/>
            <a:ext cx="8633318" cy="276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algn="ctr"/>
            <a:r>
              <a:rPr lang="es-PE" sz="6401" b="1">
                <a:solidFill>
                  <a:srgbClr val="FFCF3F"/>
                </a:solidFill>
                <a:latin typeface="Arvo"/>
                <a:ea typeface="Arvo"/>
                <a:cs typeface="Arvo"/>
                <a:sym typeface="Arvo"/>
              </a:rPr>
              <a:t>Había una vez…</a:t>
            </a:r>
            <a:endParaRPr sz="2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5" descr="Cómo dibujar un Mono Kawaii ✍ | COMODIBUJAR.CLU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97976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 descr="Oso panda dibujos animados bambú | Vector Premi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63756" y="5517931"/>
            <a:ext cx="5318186" cy="531818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 txBox="1"/>
          <p:nvPr/>
        </p:nvSpPr>
        <p:spPr>
          <a:xfrm>
            <a:off x="229825" y="4135700"/>
            <a:ext cx="8633318" cy="159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algn="ctr"/>
            <a:r>
              <a:rPr lang="es-PE" sz="6401" b="1">
                <a:solidFill>
                  <a:srgbClr val="FFCF3F"/>
                </a:solidFill>
                <a:latin typeface="Arvo"/>
                <a:ea typeface="Arvo"/>
                <a:cs typeface="Arvo"/>
                <a:sym typeface="Arvo"/>
              </a:rPr>
              <a:t>¿Estamos presentes?</a:t>
            </a:r>
            <a:endParaRPr sz="2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6"/>
          <p:cNvGrpSpPr/>
          <p:nvPr/>
        </p:nvGrpSpPr>
        <p:grpSpPr>
          <a:xfrm>
            <a:off x="-1551482" y="4095047"/>
            <a:ext cx="6958896" cy="7410450"/>
            <a:chOff x="-1036641" y="2254250"/>
            <a:chExt cx="4639264" cy="4940300"/>
          </a:xfrm>
        </p:grpSpPr>
        <p:sp>
          <p:nvSpPr>
            <p:cNvPr id="170" name="Google Shape;170;p6"/>
            <p:cNvSpPr/>
            <p:nvPr/>
          </p:nvSpPr>
          <p:spPr>
            <a:xfrm>
              <a:off x="-1036641" y="3509963"/>
              <a:ext cx="3695700" cy="368458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-392912" y="4179887"/>
              <a:ext cx="2408241" cy="233997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2111571" y="5349874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2704296" y="5867399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14425456" y="-1701650"/>
            <a:ext cx="5775218" cy="7758258"/>
            <a:chOff x="10022226" y="-1296558"/>
            <a:chExt cx="3850145" cy="5172172"/>
          </a:xfrm>
        </p:grpSpPr>
        <p:sp>
          <p:nvSpPr>
            <p:cNvPr id="176" name="Google Shape;176;p6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11707014" y="1761929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6"/>
          <p:cNvSpPr/>
          <p:nvPr/>
        </p:nvSpPr>
        <p:spPr>
          <a:xfrm>
            <a:off x="460538" y="4060500"/>
            <a:ext cx="94197" cy="78531"/>
          </a:xfrm>
          <a:custGeom>
            <a:avLst/>
            <a:gdLst/>
            <a:ahLst/>
            <a:cxnLst/>
            <a:rect l="l" t="t" r="r" b="b"/>
            <a:pathLst>
              <a:path w="10721" h="8938" extrusionOk="0">
                <a:moveTo>
                  <a:pt x="2539" y="8816"/>
                </a:moveTo>
                <a:cubicBezTo>
                  <a:pt x="5951" y="9304"/>
                  <a:pt x="12481" y="4531"/>
                  <a:pt x="10238" y="1914"/>
                </a:cubicBezTo>
                <a:cubicBezTo>
                  <a:pt x="8893" y="346"/>
                  <a:pt x="5372" y="-800"/>
                  <a:pt x="4132" y="852"/>
                </a:cubicBezTo>
                <a:cubicBezTo>
                  <a:pt x="3123" y="2197"/>
                  <a:pt x="3266" y="4455"/>
                  <a:pt x="4132" y="5896"/>
                </a:cubicBezTo>
                <a:cubicBezTo>
                  <a:pt x="4916" y="7201"/>
                  <a:pt x="8694" y="4508"/>
                  <a:pt x="7849" y="3241"/>
                </a:cubicBezTo>
                <a:cubicBezTo>
                  <a:pt x="7004" y="1974"/>
                  <a:pt x="3976" y="6045"/>
                  <a:pt x="5194" y="6958"/>
                </a:cubicBezTo>
                <a:cubicBezTo>
                  <a:pt x="6412" y="7871"/>
                  <a:pt x="8218" y="4718"/>
                  <a:pt x="7849" y="3241"/>
                </a:cubicBezTo>
                <a:cubicBezTo>
                  <a:pt x="7238" y="799"/>
                  <a:pt x="2753" y="979"/>
                  <a:pt x="416" y="1914"/>
                </a:cubicBezTo>
                <a:cubicBezTo>
                  <a:pt x="-1771" y="2789"/>
                  <a:pt x="5511" y="8131"/>
                  <a:pt x="6256" y="5896"/>
                </a:cubicBezTo>
                <a:cubicBezTo>
                  <a:pt x="6553" y="5004"/>
                  <a:pt x="5181" y="3250"/>
                  <a:pt x="4398" y="3772"/>
                </a:cubicBezTo>
                <a:cubicBezTo>
                  <a:pt x="3558" y="4332"/>
                  <a:pt x="3149" y="5791"/>
                  <a:pt x="3601" y="6693"/>
                </a:cubicBezTo>
                <a:cubicBezTo>
                  <a:pt x="4345" y="8180"/>
                  <a:pt x="9152" y="5867"/>
                  <a:pt x="8114" y="4569"/>
                </a:cubicBezTo>
                <a:cubicBezTo>
                  <a:pt x="7323" y="3580"/>
                  <a:pt x="4663" y="4895"/>
                  <a:pt x="4663" y="6162"/>
                </a:cubicBezTo>
              </a:path>
            </a:pathLst>
          </a:custGeom>
          <a:noFill/>
          <a:ln w="9525" cap="flat" cmpd="sng">
            <a:solidFill>
              <a:srgbClr val="7ECB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80" name="Google Shape;180;p6"/>
          <p:cNvSpPr/>
          <p:nvPr/>
        </p:nvSpPr>
        <p:spPr>
          <a:xfrm>
            <a:off x="3710888" y="6733538"/>
            <a:ext cx="94197" cy="78531"/>
          </a:xfrm>
          <a:custGeom>
            <a:avLst/>
            <a:gdLst/>
            <a:ahLst/>
            <a:cxnLst/>
            <a:rect l="l" t="t" r="r" b="b"/>
            <a:pathLst>
              <a:path w="10721" h="8938" extrusionOk="0">
                <a:moveTo>
                  <a:pt x="2539" y="8816"/>
                </a:moveTo>
                <a:cubicBezTo>
                  <a:pt x="5951" y="9304"/>
                  <a:pt x="12481" y="4531"/>
                  <a:pt x="10238" y="1914"/>
                </a:cubicBezTo>
                <a:cubicBezTo>
                  <a:pt x="8893" y="346"/>
                  <a:pt x="5372" y="-800"/>
                  <a:pt x="4132" y="852"/>
                </a:cubicBezTo>
                <a:cubicBezTo>
                  <a:pt x="3123" y="2197"/>
                  <a:pt x="3266" y="4455"/>
                  <a:pt x="4132" y="5896"/>
                </a:cubicBezTo>
                <a:cubicBezTo>
                  <a:pt x="4916" y="7201"/>
                  <a:pt x="8694" y="4508"/>
                  <a:pt x="7849" y="3241"/>
                </a:cubicBezTo>
                <a:cubicBezTo>
                  <a:pt x="7004" y="1974"/>
                  <a:pt x="3976" y="6045"/>
                  <a:pt x="5194" y="6958"/>
                </a:cubicBezTo>
                <a:cubicBezTo>
                  <a:pt x="6412" y="7871"/>
                  <a:pt x="8218" y="4718"/>
                  <a:pt x="7849" y="3241"/>
                </a:cubicBezTo>
                <a:cubicBezTo>
                  <a:pt x="7238" y="799"/>
                  <a:pt x="2753" y="979"/>
                  <a:pt x="416" y="1914"/>
                </a:cubicBezTo>
                <a:cubicBezTo>
                  <a:pt x="-1771" y="2789"/>
                  <a:pt x="5511" y="8131"/>
                  <a:pt x="6256" y="5896"/>
                </a:cubicBezTo>
                <a:cubicBezTo>
                  <a:pt x="6553" y="5004"/>
                  <a:pt x="5181" y="3250"/>
                  <a:pt x="4398" y="3772"/>
                </a:cubicBezTo>
                <a:cubicBezTo>
                  <a:pt x="3558" y="4332"/>
                  <a:pt x="3149" y="5791"/>
                  <a:pt x="3601" y="6693"/>
                </a:cubicBezTo>
                <a:cubicBezTo>
                  <a:pt x="4345" y="8180"/>
                  <a:pt x="9152" y="5867"/>
                  <a:pt x="8114" y="4569"/>
                </a:cubicBezTo>
                <a:cubicBezTo>
                  <a:pt x="7323" y="3580"/>
                  <a:pt x="4663" y="4895"/>
                  <a:pt x="4663" y="6162"/>
                </a:cubicBezTo>
              </a:path>
            </a:pathLst>
          </a:custGeom>
          <a:noFill/>
          <a:ln w="9525" cap="flat" cmpd="sng">
            <a:solidFill>
              <a:srgbClr val="F8CB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81" name="Google Shape;181;p6"/>
          <p:cNvSpPr/>
          <p:nvPr/>
        </p:nvSpPr>
        <p:spPr>
          <a:xfrm>
            <a:off x="1282838" y="1013738"/>
            <a:ext cx="94197" cy="78531"/>
          </a:xfrm>
          <a:custGeom>
            <a:avLst/>
            <a:gdLst/>
            <a:ahLst/>
            <a:cxnLst/>
            <a:rect l="l" t="t" r="r" b="b"/>
            <a:pathLst>
              <a:path w="10721" h="8938" extrusionOk="0">
                <a:moveTo>
                  <a:pt x="2539" y="8816"/>
                </a:moveTo>
                <a:cubicBezTo>
                  <a:pt x="5951" y="9304"/>
                  <a:pt x="12481" y="4531"/>
                  <a:pt x="10238" y="1914"/>
                </a:cubicBezTo>
                <a:cubicBezTo>
                  <a:pt x="8893" y="346"/>
                  <a:pt x="5372" y="-800"/>
                  <a:pt x="4132" y="852"/>
                </a:cubicBezTo>
                <a:cubicBezTo>
                  <a:pt x="3123" y="2197"/>
                  <a:pt x="3266" y="4455"/>
                  <a:pt x="4132" y="5896"/>
                </a:cubicBezTo>
                <a:cubicBezTo>
                  <a:pt x="4916" y="7201"/>
                  <a:pt x="8694" y="4508"/>
                  <a:pt x="7849" y="3241"/>
                </a:cubicBezTo>
                <a:cubicBezTo>
                  <a:pt x="7004" y="1974"/>
                  <a:pt x="3976" y="6045"/>
                  <a:pt x="5194" y="6958"/>
                </a:cubicBezTo>
                <a:cubicBezTo>
                  <a:pt x="6412" y="7871"/>
                  <a:pt x="8218" y="4718"/>
                  <a:pt x="7849" y="3241"/>
                </a:cubicBezTo>
                <a:cubicBezTo>
                  <a:pt x="7238" y="799"/>
                  <a:pt x="2753" y="979"/>
                  <a:pt x="416" y="1914"/>
                </a:cubicBezTo>
                <a:cubicBezTo>
                  <a:pt x="-1771" y="2789"/>
                  <a:pt x="5511" y="8131"/>
                  <a:pt x="6256" y="5896"/>
                </a:cubicBezTo>
                <a:cubicBezTo>
                  <a:pt x="6553" y="5004"/>
                  <a:pt x="5181" y="3250"/>
                  <a:pt x="4398" y="3772"/>
                </a:cubicBezTo>
                <a:cubicBezTo>
                  <a:pt x="3558" y="4332"/>
                  <a:pt x="3149" y="5791"/>
                  <a:pt x="3601" y="6693"/>
                </a:cubicBezTo>
                <a:cubicBezTo>
                  <a:pt x="4345" y="8180"/>
                  <a:pt x="9152" y="5867"/>
                  <a:pt x="8114" y="4569"/>
                </a:cubicBezTo>
                <a:cubicBezTo>
                  <a:pt x="7323" y="3580"/>
                  <a:pt x="4663" y="4895"/>
                  <a:pt x="4663" y="6162"/>
                </a:cubicBezTo>
              </a:path>
            </a:pathLst>
          </a:custGeom>
          <a:noFill/>
          <a:ln w="9525" cap="flat" cmpd="sng">
            <a:solidFill>
              <a:srgbClr val="E56B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82" name="Google Shape;182;p6"/>
          <p:cNvSpPr/>
          <p:nvPr/>
        </p:nvSpPr>
        <p:spPr>
          <a:xfrm>
            <a:off x="10116863" y="1249425"/>
            <a:ext cx="94197" cy="78531"/>
          </a:xfrm>
          <a:custGeom>
            <a:avLst/>
            <a:gdLst/>
            <a:ahLst/>
            <a:cxnLst/>
            <a:rect l="l" t="t" r="r" b="b"/>
            <a:pathLst>
              <a:path w="10721" h="8938" extrusionOk="0">
                <a:moveTo>
                  <a:pt x="2539" y="8816"/>
                </a:moveTo>
                <a:cubicBezTo>
                  <a:pt x="5951" y="9304"/>
                  <a:pt x="12481" y="4531"/>
                  <a:pt x="10238" y="1914"/>
                </a:cubicBezTo>
                <a:cubicBezTo>
                  <a:pt x="8893" y="346"/>
                  <a:pt x="5372" y="-800"/>
                  <a:pt x="4132" y="852"/>
                </a:cubicBezTo>
                <a:cubicBezTo>
                  <a:pt x="3123" y="2197"/>
                  <a:pt x="3266" y="4455"/>
                  <a:pt x="4132" y="5896"/>
                </a:cubicBezTo>
                <a:cubicBezTo>
                  <a:pt x="4916" y="7201"/>
                  <a:pt x="8694" y="4508"/>
                  <a:pt x="7849" y="3241"/>
                </a:cubicBezTo>
                <a:cubicBezTo>
                  <a:pt x="7004" y="1974"/>
                  <a:pt x="3976" y="6045"/>
                  <a:pt x="5194" y="6958"/>
                </a:cubicBezTo>
                <a:cubicBezTo>
                  <a:pt x="6412" y="7871"/>
                  <a:pt x="8218" y="4718"/>
                  <a:pt x="7849" y="3241"/>
                </a:cubicBezTo>
                <a:cubicBezTo>
                  <a:pt x="7238" y="799"/>
                  <a:pt x="2753" y="979"/>
                  <a:pt x="416" y="1914"/>
                </a:cubicBezTo>
                <a:cubicBezTo>
                  <a:pt x="-1771" y="2789"/>
                  <a:pt x="5511" y="8131"/>
                  <a:pt x="6256" y="5896"/>
                </a:cubicBezTo>
                <a:cubicBezTo>
                  <a:pt x="6553" y="5004"/>
                  <a:pt x="5181" y="3250"/>
                  <a:pt x="4398" y="3772"/>
                </a:cubicBezTo>
                <a:cubicBezTo>
                  <a:pt x="3558" y="4332"/>
                  <a:pt x="3149" y="5791"/>
                  <a:pt x="3601" y="6693"/>
                </a:cubicBezTo>
                <a:cubicBezTo>
                  <a:pt x="4345" y="8180"/>
                  <a:pt x="9152" y="5867"/>
                  <a:pt x="8114" y="4569"/>
                </a:cubicBezTo>
                <a:cubicBezTo>
                  <a:pt x="7323" y="3580"/>
                  <a:pt x="4663" y="4895"/>
                  <a:pt x="4663" y="6162"/>
                </a:cubicBezTo>
              </a:path>
            </a:pathLst>
          </a:custGeom>
          <a:noFill/>
          <a:ln w="9525" cap="flat" cmpd="sng">
            <a:solidFill>
              <a:srgbClr val="7ECB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83" name="Google Shape;183;p6"/>
          <p:cNvSpPr/>
          <p:nvPr/>
        </p:nvSpPr>
        <p:spPr>
          <a:xfrm>
            <a:off x="6397688" y="1383113"/>
            <a:ext cx="94197" cy="78531"/>
          </a:xfrm>
          <a:custGeom>
            <a:avLst/>
            <a:gdLst/>
            <a:ahLst/>
            <a:cxnLst/>
            <a:rect l="l" t="t" r="r" b="b"/>
            <a:pathLst>
              <a:path w="10721" h="8938" extrusionOk="0">
                <a:moveTo>
                  <a:pt x="2539" y="8816"/>
                </a:moveTo>
                <a:cubicBezTo>
                  <a:pt x="5951" y="9304"/>
                  <a:pt x="12481" y="4531"/>
                  <a:pt x="10238" y="1914"/>
                </a:cubicBezTo>
                <a:cubicBezTo>
                  <a:pt x="8893" y="346"/>
                  <a:pt x="5372" y="-800"/>
                  <a:pt x="4132" y="852"/>
                </a:cubicBezTo>
                <a:cubicBezTo>
                  <a:pt x="3123" y="2197"/>
                  <a:pt x="3266" y="4455"/>
                  <a:pt x="4132" y="5896"/>
                </a:cubicBezTo>
                <a:cubicBezTo>
                  <a:pt x="4916" y="7201"/>
                  <a:pt x="8694" y="4508"/>
                  <a:pt x="7849" y="3241"/>
                </a:cubicBezTo>
                <a:cubicBezTo>
                  <a:pt x="7004" y="1974"/>
                  <a:pt x="3976" y="6045"/>
                  <a:pt x="5194" y="6958"/>
                </a:cubicBezTo>
                <a:cubicBezTo>
                  <a:pt x="6412" y="7871"/>
                  <a:pt x="8218" y="4718"/>
                  <a:pt x="7849" y="3241"/>
                </a:cubicBezTo>
                <a:cubicBezTo>
                  <a:pt x="7238" y="799"/>
                  <a:pt x="2753" y="979"/>
                  <a:pt x="416" y="1914"/>
                </a:cubicBezTo>
                <a:cubicBezTo>
                  <a:pt x="-1771" y="2789"/>
                  <a:pt x="5511" y="8131"/>
                  <a:pt x="6256" y="5896"/>
                </a:cubicBezTo>
                <a:cubicBezTo>
                  <a:pt x="6553" y="5004"/>
                  <a:pt x="5181" y="3250"/>
                  <a:pt x="4398" y="3772"/>
                </a:cubicBezTo>
                <a:cubicBezTo>
                  <a:pt x="3558" y="4332"/>
                  <a:pt x="3149" y="5791"/>
                  <a:pt x="3601" y="6693"/>
                </a:cubicBezTo>
                <a:cubicBezTo>
                  <a:pt x="4345" y="8180"/>
                  <a:pt x="9152" y="5867"/>
                  <a:pt x="8114" y="4569"/>
                </a:cubicBezTo>
                <a:cubicBezTo>
                  <a:pt x="7323" y="3580"/>
                  <a:pt x="4663" y="4895"/>
                  <a:pt x="4663" y="6162"/>
                </a:cubicBezTo>
              </a:path>
            </a:pathLst>
          </a:custGeom>
          <a:noFill/>
          <a:ln w="9525" cap="flat" cmpd="sng">
            <a:solidFill>
              <a:srgbClr val="F8CB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84" name="Google Shape;184;p6"/>
          <p:cNvSpPr/>
          <p:nvPr/>
        </p:nvSpPr>
        <p:spPr>
          <a:xfrm>
            <a:off x="11228888" y="6655013"/>
            <a:ext cx="94197" cy="78531"/>
          </a:xfrm>
          <a:custGeom>
            <a:avLst/>
            <a:gdLst/>
            <a:ahLst/>
            <a:cxnLst/>
            <a:rect l="l" t="t" r="r" b="b"/>
            <a:pathLst>
              <a:path w="10721" h="8938" extrusionOk="0">
                <a:moveTo>
                  <a:pt x="2539" y="8816"/>
                </a:moveTo>
                <a:cubicBezTo>
                  <a:pt x="5951" y="9304"/>
                  <a:pt x="12481" y="4531"/>
                  <a:pt x="10238" y="1914"/>
                </a:cubicBezTo>
                <a:cubicBezTo>
                  <a:pt x="8893" y="346"/>
                  <a:pt x="5372" y="-800"/>
                  <a:pt x="4132" y="852"/>
                </a:cubicBezTo>
                <a:cubicBezTo>
                  <a:pt x="3123" y="2197"/>
                  <a:pt x="3266" y="4455"/>
                  <a:pt x="4132" y="5896"/>
                </a:cubicBezTo>
                <a:cubicBezTo>
                  <a:pt x="4916" y="7201"/>
                  <a:pt x="8694" y="4508"/>
                  <a:pt x="7849" y="3241"/>
                </a:cubicBezTo>
                <a:cubicBezTo>
                  <a:pt x="7004" y="1974"/>
                  <a:pt x="3976" y="6045"/>
                  <a:pt x="5194" y="6958"/>
                </a:cubicBezTo>
                <a:cubicBezTo>
                  <a:pt x="6412" y="7871"/>
                  <a:pt x="8218" y="4718"/>
                  <a:pt x="7849" y="3241"/>
                </a:cubicBezTo>
                <a:cubicBezTo>
                  <a:pt x="7238" y="799"/>
                  <a:pt x="2753" y="979"/>
                  <a:pt x="416" y="1914"/>
                </a:cubicBezTo>
                <a:cubicBezTo>
                  <a:pt x="-1771" y="2789"/>
                  <a:pt x="5511" y="8131"/>
                  <a:pt x="6256" y="5896"/>
                </a:cubicBezTo>
                <a:cubicBezTo>
                  <a:pt x="6553" y="5004"/>
                  <a:pt x="5181" y="3250"/>
                  <a:pt x="4398" y="3772"/>
                </a:cubicBezTo>
                <a:cubicBezTo>
                  <a:pt x="3558" y="4332"/>
                  <a:pt x="3149" y="5791"/>
                  <a:pt x="3601" y="6693"/>
                </a:cubicBezTo>
                <a:cubicBezTo>
                  <a:pt x="4345" y="8180"/>
                  <a:pt x="9152" y="5867"/>
                  <a:pt x="8114" y="4569"/>
                </a:cubicBezTo>
                <a:cubicBezTo>
                  <a:pt x="7323" y="3580"/>
                  <a:pt x="4663" y="4895"/>
                  <a:pt x="4663" y="6162"/>
                </a:cubicBezTo>
              </a:path>
            </a:pathLst>
          </a:custGeom>
          <a:noFill/>
          <a:ln w="9525" cap="flat" cmpd="sng">
            <a:solidFill>
              <a:srgbClr val="E56B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85" name="Google Shape;185;p6"/>
          <p:cNvSpPr txBox="1"/>
          <p:nvPr/>
        </p:nvSpPr>
        <p:spPr>
          <a:xfrm rot="2245346">
            <a:off x="15034707" y="2918558"/>
            <a:ext cx="2033631" cy="115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s-PE" sz="66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DA</a:t>
            </a:r>
            <a:endParaRPr sz="2700"/>
          </a:p>
        </p:txBody>
      </p:sp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5208184" y="529146"/>
            <a:ext cx="7110074" cy="6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 fontScale="90000"/>
          </a:bodyPr>
          <a:lstStyle/>
          <a:p>
            <a:pPr algn="ctr" rtl="0">
              <a:buClr>
                <a:srgbClr val="FF0000"/>
              </a:buClr>
              <a:buSzPct val="100000"/>
            </a:pPr>
            <a:r>
              <a:rPr lang="es-PE" sz="54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EL AUTOCUIDADO</a:t>
            </a:r>
            <a:endParaRPr/>
          </a:p>
        </p:txBody>
      </p:sp>
      <p:pic>
        <p:nvPicPr>
          <p:cNvPr id="187" name="Google Shape;187;p6"/>
          <p:cNvPicPr preferRelativeResize="0"/>
          <p:nvPr/>
        </p:nvPicPr>
        <p:blipFill rotWithShape="1">
          <a:blip r:embed="rId3">
            <a:alphaModFix/>
          </a:blip>
          <a:srcRect l="11472" r="16147"/>
          <a:stretch/>
        </p:blipFill>
        <p:spPr>
          <a:xfrm>
            <a:off x="2117317" y="2197355"/>
            <a:ext cx="7393388" cy="503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 descr="Football Background clipart - Diagram, Ball, Circle, transparent ..."/>
          <p:cNvPicPr preferRelativeResize="0"/>
          <p:nvPr/>
        </p:nvPicPr>
        <p:blipFill rotWithShape="1">
          <a:blip r:embed="rId4">
            <a:alphaModFix/>
          </a:blip>
          <a:srcRect l="14762" t="12412" r="14047" b="15595"/>
          <a:stretch/>
        </p:blipFill>
        <p:spPr>
          <a:xfrm rot="875348">
            <a:off x="9515387" y="1243871"/>
            <a:ext cx="8297391" cy="804497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6"/>
          <p:cNvSpPr txBox="1"/>
          <p:nvPr/>
        </p:nvSpPr>
        <p:spPr>
          <a:xfrm>
            <a:off x="11018515" y="3113393"/>
            <a:ext cx="5291138" cy="468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lnSpc>
                <a:spcPct val="50000"/>
              </a:lnSpc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“Repetición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constante de muchos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Pequeños hábitos, que 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conjunto te calman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te aseguran que estás 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tu punto óptimo: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emocional, física y</a:t>
            </a:r>
            <a:endParaRPr sz="2700"/>
          </a:p>
          <a:p>
            <a:pPr algn="ctr">
              <a:lnSpc>
                <a:spcPct val="50000"/>
              </a:lnSpc>
              <a:spcBef>
                <a:spcPts val="1500"/>
              </a:spcBef>
              <a:buClr>
                <a:schemeClr val="dk1"/>
              </a:buClr>
              <a:buSzPts val="2400"/>
            </a:pPr>
            <a:r>
              <a:rPr lang="es-P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mentalmente”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 rot="-6416849">
            <a:off x="9911224" y="5674281"/>
            <a:ext cx="1698173" cy="115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s-PE" sz="66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AU</a:t>
            </a:r>
            <a:endParaRPr sz="2700"/>
          </a:p>
        </p:txBody>
      </p:sp>
      <p:sp>
        <p:nvSpPr>
          <p:cNvPr id="191" name="Google Shape;191;p6"/>
          <p:cNvSpPr txBox="1"/>
          <p:nvPr/>
        </p:nvSpPr>
        <p:spPr>
          <a:xfrm rot="-3827727">
            <a:off x="10261028" y="3210924"/>
            <a:ext cx="1698173" cy="115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s-PE" sz="66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TO</a:t>
            </a:r>
            <a:endParaRPr sz="2700"/>
          </a:p>
        </p:txBody>
      </p:sp>
      <p:sp>
        <p:nvSpPr>
          <p:cNvPr id="192" name="Google Shape;192;p6"/>
          <p:cNvSpPr txBox="1"/>
          <p:nvPr/>
        </p:nvSpPr>
        <p:spPr>
          <a:xfrm rot="-596184">
            <a:off x="12356958" y="1841372"/>
            <a:ext cx="2033631" cy="115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s-PE" sz="66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CUI</a:t>
            </a:r>
            <a:endParaRPr sz="2700"/>
          </a:p>
        </p:txBody>
      </p:sp>
      <p:sp>
        <p:nvSpPr>
          <p:cNvPr id="193" name="Google Shape;193;p6"/>
          <p:cNvSpPr txBox="1"/>
          <p:nvPr/>
        </p:nvSpPr>
        <p:spPr>
          <a:xfrm rot="2245346">
            <a:off x="15034707" y="2918558"/>
            <a:ext cx="2033631" cy="115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s-PE" sz="66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DA</a:t>
            </a:r>
            <a:endParaRPr sz="2700"/>
          </a:p>
        </p:txBody>
      </p:sp>
      <p:sp>
        <p:nvSpPr>
          <p:cNvPr id="194" name="Google Shape;194;p6"/>
          <p:cNvSpPr txBox="1"/>
          <p:nvPr/>
        </p:nvSpPr>
        <p:spPr>
          <a:xfrm rot="5400000">
            <a:off x="15716028" y="5371475"/>
            <a:ext cx="2033631" cy="115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s-PE" sz="66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DO</a:t>
            </a:r>
            <a:endParaRPr sz="2700"/>
          </a:p>
        </p:txBody>
      </p:sp>
      <p:sp>
        <p:nvSpPr>
          <p:cNvPr id="195" name="Google Shape;195;p6"/>
          <p:cNvSpPr txBox="1"/>
          <p:nvPr/>
        </p:nvSpPr>
        <p:spPr>
          <a:xfrm flipH="1">
            <a:off x="5382965" y="8512563"/>
            <a:ext cx="5609346" cy="1774437"/>
          </a:xfrm>
          <a:prstGeom prst="rect">
            <a:avLst/>
          </a:prstGeom>
          <a:solidFill>
            <a:srgbClr val="BBD6EE"/>
          </a:solidFill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>
              <a:buClr>
                <a:schemeClr val="dk1"/>
              </a:buClr>
              <a:buSzPts val="1500"/>
            </a:pPr>
            <a:r>
              <a:rPr lang="es-PE" sz="225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Recuerda</a:t>
            </a:r>
            <a:endParaRPr sz="2250" b="1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485775" algn="ctr">
              <a:buClr>
                <a:schemeClr val="dk1"/>
              </a:buClr>
              <a:buSzPts val="1500"/>
              <a:buFont typeface="Catamaran"/>
              <a:buChar char="★"/>
            </a:pPr>
            <a:r>
              <a:rPr lang="es-PE" sz="30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Es la llave para lograr un equilibrio y bienestar en nuestras vidas.</a:t>
            </a:r>
            <a:endParaRPr sz="30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7"/>
          <p:cNvGrpSpPr/>
          <p:nvPr/>
        </p:nvGrpSpPr>
        <p:grpSpPr>
          <a:xfrm>
            <a:off x="-2058874" y="4523672"/>
            <a:ext cx="6945392" cy="7410452"/>
            <a:chOff x="-1027638" y="2254250"/>
            <a:chExt cx="4630261" cy="4940301"/>
          </a:xfrm>
        </p:grpSpPr>
        <p:sp>
          <p:nvSpPr>
            <p:cNvPr id="201" name="Google Shape;201;p7"/>
            <p:cNvSpPr/>
            <p:nvPr/>
          </p:nvSpPr>
          <p:spPr>
            <a:xfrm>
              <a:off x="-1027638" y="3509964"/>
              <a:ext cx="3695700" cy="368458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-392912" y="4179887"/>
              <a:ext cx="2408241" cy="233997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2111571" y="5349874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2704296" y="5867399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7"/>
          <p:cNvGrpSpPr/>
          <p:nvPr/>
        </p:nvGrpSpPr>
        <p:grpSpPr>
          <a:xfrm>
            <a:off x="14425456" y="-1701650"/>
            <a:ext cx="5775218" cy="7758258"/>
            <a:chOff x="10022226" y="-1296558"/>
            <a:chExt cx="3850145" cy="5172172"/>
          </a:xfrm>
        </p:grpSpPr>
        <p:sp>
          <p:nvSpPr>
            <p:cNvPr id="207" name="Google Shape;207;p7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11707014" y="1761929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7"/>
          <p:cNvSpPr txBox="1"/>
          <p:nvPr/>
        </p:nvSpPr>
        <p:spPr>
          <a:xfrm>
            <a:off x="3108395" y="1003026"/>
            <a:ext cx="11472056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>
              <a:buClr>
                <a:schemeClr val="dk1"/>
              </a:buClr>
              <a:buSzPts val="3400"/>
            </a:pPr>
            <a:r>
              <a:rPr lang="es-PE" sz="435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DIMENSIONES DEL AUTOCUIDADO</a:t>
            </a:r>
            <a:endParaRPr sz="4350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1" name="Google Shape;211;p7"/>
          <p:cNvSpPr txBox="1"/>
          <p:nvPr/>
        </p:nvSpPr>
        <p:spPr>
          <a:xfrm>
            <a:off x="2681775" y="5545200"/>
            <a:ext cx="3277350" cy="3220182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marL="685800" indent="-514350">
              <a:buClr>
                <a:schemeClr val="dk1"/>
              </a:buClr>
              <a:buSzPts val="1800"/>
              <a:buFont typeface="Catamaran"/>
              <a:buChar char="★"/>
            </a:pPr>
            <a:r>
              <a:rPr lang="es-PE" sz="225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Cuidar la alimentación</a:t>
            </a: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14350">
              <a:buClr>
                <a:schemeClr val="dk1"/>
              </a:buClr>
              <a:buSzPts val="1800"/>
              <a:buFont typeface="Catamaran"/>
              <a:buChar char="★"/>
            </a:pPr>
            <a:r>
              <a:rPr lang="es-PE" sz="225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Ejercicio físico .</a:t>
            </a: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14350">
              <a:buClr>
                <a:schemeClr val="dk1"/>
              </a:buClr>
              <a:buSzPts val="1800"/>
              <a:buFont typeface="Catamaran"/>
              <a:buChar char="★"/>
            </a:pPr>
            <a:r>
              <a:rPr lang="es-PE" sz="225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Respiración consciente</a:t>
            </a: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14350">
              <a:buClr>
                <a:schemeClr val="dk1"/>
              </a:buClr>
              <a:buSzPts val="1800"/>
              <a:buFont typeface="Catamaran"/>
              <a:buChar char="★"/>
            </a:pPr>
            <a:r>
              <a:rPr lang="es-PE" sz="225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Dormir </a:t>
            </a: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14350">
              <a:buClr>
                <a:schemeClr val="dk1"/>
              </a:buClr>
              <a:buSzPts val="1800"/>
              <a:buFont typeface="Catamaran"/>
              <a:buChar char="★"/>
            </a:pPr>
            <a:r>
              <a:rPr lang="es-PE" sz="225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Caminar, bailar</a:t>
            </a: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>
              <a:buClr>
                <a:schemeClr val="dk1"/>
              </a:buClr>
              <a:buSzPts val="1800"/>
            </a:pP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6287400" y="5590613"/>
            <a:ext cx="4945950" cy="302985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Gestión de pensamientos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>
              <a:buClr>
                <a:schemeClr val="dk1"/>
              </a:buClr>
              <a:buSzPts val="1800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( + positivo/a, buscar soluciones).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Gestión de las emociones 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Ejercicios de meditación y relajación. 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Agradecer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Determinación para animarse (escuchar musica, lectura, reir)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11588625" y="5719724"/>
            <a:ext cx="4017600" cy="3377639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Relacionarse con los que vive.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Buscar un circulo de apoyo.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04825">
              <a:buClr>
                <a:schemeClr val="dk1"/>
              </a:buClr>
              <a:buSzPts val="17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Ayuda a los demás (solidaridad, compasición)</a:t>
            </a:r>
            <a:endParaRPr sz="2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685800" indent="-514350">
              <a:buClr>
                <a:schemeClr val="dk1"/>
              </a:buClr>
              <a:buSzPts val="1800"/>
              <a:buFont typeface="Catamaran"/>
              <a:buChar char="★"/>
            </a:pPr>
            <a:r>
              <a:rPr lang="es-PE" sz="2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Desarrollar gusto por la actividad laboral.</a:t>
            </a:r>
            <a:r>
              <a:rPr lang="es-PE" sz="225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>
              <a:buClr>
                <a:schemeClr val="dk1"/>
              </a:buClr>
              <a:buSzPts val="1800"/>
            </a:pPr>
            <a:endParaRPr sz="225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2681775" y="4870163"/>
            <a:ext cx="3277350" cy="56925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marL="685800">
              <a:buClr>
                <a:schemeClr val="dk1"/>
              </a:buClr>
              <a:buSzPts val="2500"/>
            </a:pPr>
            <a:r>
              <a:rPr lang="es-PE" sz="3600">
                <a:solidFill>
                  <a:schemeClr val="dk1"/>
                </a:solidFill>
                <a:latin typeface="Palanquin Dark SemiBold"/>
                <a:ea typeface="Palanquin Dark SemiBold"/>
                <a:cs typeface="Palanquin Dark SemiBold"/>
                <a:sym typeface="Palanquin Dark SemiBold"/>
              </a:rPr>
              <a:t>D. FÍSICO</a:t>
            </a:r>
            <a:endParaRPr sz="3600">
              <a:solidFill>
                <a:schemeClr val="dk1"/>
              </a:solidFill>
              <a:latin typeface="Palanquin Dark SemiBold"/>
              <a:ea typeface="Palanquin Dark SemiBold"/>
              <a:cs typeface="Palanquin Dark SemiBold"/>
              <a:sym typeface="Palanquin Dark SemiBold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6287400" y="4848563"/>
            <a:ext cx="4972950" cy="56925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>
              <a:buClr>
                <a:schemeClr val="dk1"/>
              </a:buClr>
              <a:buSzPts val="2500"/>
            </a:pPr>
            <a:r>
              <a:rPr lang="es-PE" sz="3600">
                <a:solidFill>
                  <a:schemeClr val="dk1"/>
                </a:solidFill>
                <a:latin typeface="Palanquin Dark SemiBold"/>
                <a:ea typeface="Palanquin Dark SemiBold"/>
                <a:cs typeface="Palanquin Dark SemiBold"/>
                <a:sym typeface="Palanquin Dark SemiBold"/>
              </a:rPr>
              <a:t>D. MENTAL</a:t>
            </a:r>
            <a:endParaRPr sz="3600">
              <a:solidFill>
                <a:schemeClr val="dk1"/>
              </a:solidFill>
              <a:latin typeface="Palanquin Dark SemiBold"/>
              <a:ea typeface="Palanquin Dark SemiBold"/>
              <a:cs typeface="Palanquin Dark SemiBold"/>
              <a:sym typeface="Palanquin Dark SemiBold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11692613" y="4870163"/>
            <a:ext cx="3772800" cy="56925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>
              <a:buClr>
                <a:schemeClr val="dk1"/>
              </a:buClr>
              <a:buSzPts val="2500"/>
            </a:pPr>
            <a:r>
              <a:rPr lang="es-PE" sz="3600">
                <a:solidFill>
                  <a:schemeClr val="dk1"/>
                </a:solidFill>
                <a:latin typeface="Palanquin Dark SemiBold"/>
                <a:ea typeface="Palanquin Dark SemiBold"/>
                <a:cs typeface="Palanquin Dark SemiBold"/>
                <a:sym typeface="Palanquin Dark SemiBold"/>
              </a:rPr>
              <a:t>D. SOCIAL</a:t>
            </a:r>
            <a:endParaRPr sz="3600">
              <a:solidFill>
                <a:schemeClr val="dk1"/>
              </a:solidFill>
              <a:latin typeface="Palanquin Dark SemiBold"/>
              <a:ea typeface="Palanquin Dark SemiBold"/>
              <a:cs typeface="Palanquin Dark SemiBold"/>
              <a:sym typeface="Palanquin Dark SemiBold"/>
            </a:endParaRPr>
          </a:p>
        </p:txBody>
      </p:sp>
      <p:grpSp>
        <p:nvGrpSpPr>
          <p:cNvPr id="217" name="Google Shape;217;p7"/>
          <p:cNvGrpSpPr/>
          <p:nvPr/>
        </p:nvGrpSpPr>
        <p:grpSpPr>
          <a:xfrm>
            <a:off x="8281400" y="3239218"/>
            <a:ext cx="984984" cy="1019795"/>
            <a:chOff x="2477938" y="1966100"/>
            <a:chExt cx="483225" cy="500050"/>
          </a:xfrm>
        </p:grpSpPr>
        <p:sp>
          <p:nvSpPr>
            <p:cNvPr id="218" name="Google Shape;218;p7"/>
            <p:cNvSpPr/>
            <p:nvPr/>
          </p:nvSpPr>
          <p:spPr>
            <a:xfrm>
              <a:off x="2477938" y="2127175"/>
              <a:ext cx="118200" cy="31900"/>
            </a:xfrm>
            <a:custGeom>
              <a:avLst/>
              <a:gdLst/>
              <a:ahLst/>
              <a:cxnLst/>
              <a:rect l="l" t="t" r="r" b="b"/>
              <a:pathLst>
                <a:path w="4728" h="1276" extrusionOk="0">
                  <a:moveTo>
                    <a:pt x="858" y="1"/>
                  </a:moveTo>
                  <a:cubicBezTo>
                    <a:pt x="0" y="1"/>
                    <a:pt x="0" y="1275"/>
                    <a:pt x="858" y="1275"/>
                  </a:cubicBezTo>
                  <a:lnTo>
                    <a:pt x="3986" y="1275"/>
                  </a:lnTo>
                  <a:lnTo>
                    <a:pt x="4728" y="650"/>
                  </a:lnTo>
                  <a:lnTo>
                    <a:pt x="39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2597288" y="2375150"/>
              <a:ext cx="186575" cy="91000"/>
            </a:xfrm>
            <a:custGeom>
              <a:avLst/>
              <a:gdLst/>
              <a:ahLst/>
              <a:cxnLst/>
              <a:rect l="l" t="t" r="r" b="b"/>
              <a:pathLst>
                <a:path w="7463" h="3640" extrusionOk="0">
                  <a:moveTo>
                    <a:pt x="3732" y="1"/>
                  </a:moveTo>
                  <a:cubicBezTo>
                    <a:pt x="1715" y="1"/>
                    <a:pt x="47" y="1600"/>
                    <a:pt x="0" y="3639"/>
                  </a:cubicBezTo>
                  <a:lnTo>
                    <a:pt x="7463" y="3639"/>
                  </a:lnTo>
                  <a:cubicBezTo>
                    <a:pt x="7416" y="1600"/>
                    <a:pt x="5748" y="1"/>
                    <a:pt x="37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2597288" y="2372375"/>
              <a:ext cx="118225" cy="93775"/>
            </a:xfrm>
            <a:custGeom>
              <a:avLst/>
              <a:gdLst/>
              <a:ahLst/>
              <a:cxnLst/>
              <a:rect l="l" t="t" r="r" b="b"/>
              <a:pathLst>
                <a:path w="4729" h="3751" extrusionOk="0">
                  <a:moveTo>
                    <a:pt x="3732" y="1"/>
                  </a:moveTo>
                  <a:cubicBezTo>
                    <a:pt x="1730" y="1"/>
                    <a:pt x="0" y="1619"/>
                    <a:pt x="0" y="3750"/>
                  </a:cubicBezTo>
                  <a:lnTo>
                    <a:pt x="1970" y="3750"/>
                  </a:lnTo>
                  <a:cubicBezTo>
                    <a:pt x="1970" y="2058"/>
                    <a:pt x="3106" y="575"/>
                    <a:pt x="4728" y="135"/>
                  </a:cubicBezTo>
                  <a:cubicBezTo>
                    <a:pt x="4393" y="44"/>
                    <a:pt x="4059" y="1"/>
                    <a:pt x="37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2527763" y="2076775"/>
              <a:ext cx="325625" cy="321725"/>
            </a:xfrm>
            <a:custGeom>
              <a:avLst/>
              <a:gdLst/>
              <a:ahLst/>
              <a:cxnLst/>
              <a:rect l="l" t="t" r="r" b="b"/>
              <a:pathLst>
                <a:path w="13025" h="12869" extrusionOk="0">
                  <a:moveTo>
                    <a:pt x="6513" y="1"/>
                  </a:moveTo>
                  <a:cubicBezTo>
                    <a:pt x="5006" y="1"/>
                    <a:pt x="3592" y="765"/>
                    <a:pt x="2758" y="2017"/>
                  </a:cubicBezTo>
                  <a:cubicBezTo>
                    <a:pt x="2295" y="2735"/>
                    <a:pt x="1993" y="2364"/>
                    <a:pt x="1993" y="3291"/>
                  </a:cubicBezTo>
                  <a:lnTo>
                    <a:pt x="1993" y="4636"/>
                  </a:lnTo>
                  <a:cubicBezTo>
                    <a:pt x="1808" y="4427"/>
                    <a:pt x="1530" y="4288"/>
                    <a:pt x="1229" y="4288"/>
                  </a:cubicBezTo>
                  <a:cubicBezTo>
                    <a:pt x="557" y="4288"/>
                    <a:pt x="0" y="5030"/>
                    <a:pt x="0" y="5957"/>
                  </a:cubicBezTo>
                  <a:cubicBezTo>
                    <a:pt x="0" y="6860"/>
                    <a:pt x="557" y="7602"/>
                    <a:pt x="1229" y="7602"/>
                  </a:cubicBezTo>
                  <a:cubicBezTo>
                    <a:pt x="1553" y="7602"/>
                    <a:pt x="1854" y="7463"/>
                    <a:pt x="2040" y="7208"/>
                  </a:cubicBezTo>
                  <a:cubicBezTo>
                    <a:pt x="2271" y="8993"/>
                    <a:pt x="3546" y="10453"/>
                    <a:pt x="5284" y="10962"/>
                  </a:cubicBezTo>
                  <a:lnTo>
                    <a:pt x="5284" y="11634"/>
                  </a:lnTo>
                  <a:cubicBezTo>
                    <a:pt x="5284" y="12457"/>
                    <a:pt x="5898" y="12869"/>
                    <a:pt x="6513" y="12869"/>
                  </a:cubicBezTo>
                  <a:cubicBezTo>
                    <a:pt x="7127" y="12869"/>
                    <a:pt x="7741" y="12457"/>
                    <a:pt x="7741" y="11634"/>
                  </a:cubicBezTo>
                  <a:lnTo>
                    <a:pt x="7741" y="10962"/>
                  </a:lnTo>
                  <a:cubicBezTo>
                    <a:pt x="7880" y="10916"/>
                    <a:pt x="7996" y="10870"/>
                    <a:pt x="8135" y="10823"/>
                  </a:cubicBezTo>
                  <a:cubicBezTo>
                    <a:pt x="9664" y="10221"/>
                    <a:pt x="10777" y="8853"/>
                    <a:pt x="10985" y="7208"/>
                  </a:cubicBezTo>
                  <a:cubicBezTo>
                    <a:pt x="11194" y="7463"/>
                    <a:pt x="11472" y="7602"/>
                    <a:pt x="11796" y="7625"/>
                  </a:cubicBezTo>
                  <a:cubicBezTo>
                    <a:pt x="12469" y="7625"/>
                    <a:pt x="13025" y="6860"/>
                    <a:pt x="13025" y="5957"/>
                  </a:cubicBezTo>
                  <a:lnTo>
                    <a:pt x="13025" y="5933"/>
                  </a:lnTo>
                  <a:cubicBezTo>
                    <a:pt x="13025" y="5030"/>
                    <a:pt x="12469" y="4265"/>
                    <a:pt x="11796" y="4265"/>
                  </a:cubicBezTo>
                  <a:cubicBezTo>
                    <a:pt x="11495" y="4288"/>
                    <a:pt x="11217" y="4404"/>
                    <a:pt x="11032" y="4636"/>
                  </a:cubicBezTo>
                  <a:lnTo>
                    <a:pt x="11032" y="3291"/>
                  </a:lnTo>
                  <a:cubicBezTo>
                    <a:pt x="11032" y="789"/>
                    <a:pt x="9015" y="1"/>
                    <a:pt x="6513" y="1"/>
                  </a:cubicBezTo>
                  <a:close/>
                </a:path>
              </a:pathLst>
            </a:custGeom>
            <a:solidFill>
              <a:srgbClr val="B75D69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2527763" y="2127175"/>
              <a:ext cx="203375" cy="271325"/>
            </a:xfrm>
            <a:custGeom>
              <a:avLst/>
              <a:gdLst/>
              <a:ahLst/>
              <a:cxnLst/>
              <a:rect l="l" t="t" r="r" b="b"/>
              <a:pathLst>
                <a:path w="8135" h="10853" extrusionOk="0">
                  <a:moveTo>
                    <a:pt x="2758" y="1"/>
                  </a:moveTo>
                  <a:cubicBezTo>
                    <a:pt x="2295" y="719"/>
                    <a:pt x="1993" y="348"/>
                    <a:pt x="1993" y="1275"/>
                  </a:cubicBezTo>
                  <a:lnTo>
                    <a:pt x="1993" y="2620"/>
                  </a:lnTo>
                  <a:cubicBezTo>
                    <a:pt x="1808" y="2411"/>
                    <a:pt x="1530" y="2272"/>
                    <a:pt x="1229" y="2272"/>
                  </a:cubicBezTo>
                  <a:cubicBezTo>
                    <a:pt x="557" y="2272"/>
                    <a:pt x="0" y="3014"/>
                    <a:pt x="0" y="3941"/>
                  </a:cubicBezTo>
                  <a:cubicBezTo>
                    <a:pt x="0" y="4844"/>
                    <a:pt x="557" y="5609"/>
                    <a:pt x="1229" y="5609"/>
                  </a:cubicBezTo>
                  <a:cubicBezTo>
                    <a:pt x="1553" y="5586"/>
                    <a:pt x="1854" y="5447"/>
                    <a:pt x="2040" y="5192"/>
                  </a:cubicBezTo>
                  <a:cubicBezTo>
                    <a:pt x="2271" y="6977"/>
                    <a:pt x="3546" y="8460"/>
                    <a:pt x="5284" y="8946"/>
                  </a:cubicBezTo>
                  <a:lnTo>
                    <a:pt x="5284" y="9618"/>
                  </a:lnTo>
                  <a:cubicBezTo>
                    <a:pt x="5284" y="10441"/>
                    <a:pt x="5898" y="10853"/>
                    <a:pt x="6513" y="10853"/>
                  </a:cubicBezTo>
                  <a:cubicBezTo>
                    <a:pt x="7127" y="10853"/>
                    <a:pt x="7741" y="10441"/>
                    <a:pt x="7741" y="9618"/>
                  </a:cubicBezTo>
                  <a:lnTo>
                    <a:pt x="7741" y="8946"/>
                  </a:lnTo>
                  <a:cubicBezTo>
                    <a:pt x="7880" y="8900"/>
                    <a:pt x="7996" y="8854"/>
                    <a:pt x="8135" y="8807"/>
                  </a:cubicBezTo>
                  <a:cubicBezTo>
                    <a:pt x="8042" y="8668"/>
                    <a:pt x="7903" y="8576"/>
                    <a:pt x="7741" y="8552"/>
                  </a:cubicBezTo>
                  <a:cubicBezTo>
                    <a:pt x="4983" y="8552"/>
                    <a:pt x="2735" y="6050"/>
                    <a:pt x="2735" y="2967"/>
                  </a:cubicBezTo>
                  <a:cubicBezTo>
                    <a:pt x="2735" y="2805"/>
                    <a:pt x="2758" y="1368"/>
                    <a:pt x="2758" y="1"/>
                  </a:cubicBez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2655813" y="2197575"/>
              <a:ext cx="15075" cy="34500"/>
            </a:xfrm>
            <a:custGeom>
              <a:avLst/>
              <a:gdLst/>
              <a:ahLst/>
              <a:cxnLst/>
              <a:rect l="l" t="t" r="r" b="b"/>
              <a:pathLst>
                <a:path w="603" h="1380" extrusionOk="0">
                  <a:moveTo>
                    <a:pt x="301" y="1"/>
                  </a:moveTo>
                  <a:cubicBezTo>
                    <a:pt x="151" y="1"/>
                    <a:pt x="0" y="105"/>
                    <a:pt x="0" y="313"/>
                  </a:cubicBezTo>
                  <a:lnTo>
                    <a:pt x="0" y="1101"/>
                  </a:lnTo>
                  <a:cubicBezTo>
                    <a:pt x="0" y="1264"/>
                    <a:pt x="139" y="1380"/>
                    <a:pt x="301" y="1380"/>
                  </a:cubicBezTo>
                  <a:lnTo>
                    <a:pt x="324" y="1380"/>
                  </a:lnTo>
                  <a:cubicBezTo>
                    <a:pt x="464" y="1380"/>
                    <a:pt x="603" y="1264"/>
                    <a:pt x="603" y="1101"/>
                  </a:cubicBezTo>
                  <a:lnTo>
                    <a:pt x="603" y="313"/>
                  </a:lnTo>
                  <a:cubicBezTo>
                    <a:pt x="603" y="105"/>
                    <a:pt x="452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2710838" y="2197575"/>
              <a:ext cx="15100" cy="34500"/>
            </a:xfrm>
            <a:custGeom>
              <a:avLst/>
              <a:gdLst/>
              <a:ahLst/>
              <a:cxnLst/>
              <a:rect l="l" t="t" r="r" b="b"/>
              <a:pathLst>
                <a:path w="604" h="1380" extrusionOk="0">
                  <a:moveTo>
                    <a:pt x="302" y="1"/>
                  </a:moveTo>
                  <a:cubicBezTo>
                    <a:pt x="151" y="1"/>
                    <a:pt x="1" y="105"/>
                    <a:pt x="1" y="313"/>
                  </a:cubicBezTo>
                  <a:lnTo>
                    <a:pt x="1" y="1101"/>
                  </a:lnTo>
                  <a:cubicBezTo>
                    <a:pt x="1" y="1264"/>
                    <a:pt x="117" y="1380"/>
                    <a:pt x="279" y="1380"/>
                  </a:cubicBezTo>
                  <a:lnTo>
                    <a:pt x="302" y="1380"/>
                  </a:lnTo>
                  <a:cubicBezTo>
                    <a:pt x="464" y="1380"/>
                    <a:pt x="603" y="1264"/>
                    <a:pt x="603" y="1101"/>
                  </a:cubicBezTo>
                  <a:lnTo>
                    <a:pt x="603" y="313"/>
                  </a:lnTo>
                  <a:cubicBezTo>
                    <a:pt x="603" y="105"/>
                    <a:pt x="453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2659413" y="2266975"/>
              <a:ext cx="63475" cy="20725"/>
            </a:xfrm>
            <a:custGeom>
              <a:avLst/>
              <a:gdLst/>
              <a:ahLst/>
              <a:cxnLst/>
              <a:rect l="l" t="t" r="r" b="b"/>
              <a:pathLst>
                <a:path w="2539" h="829" extrusionOk="0">
                  <a:moveTo>
                    <a:pt x="447" y="1"/>
                  </a:moveTo>
                  <a:cubicBezTo>
                    <a:pt x="175" y="1"/>
                    <a:pt x="1" y="396"/>
                    <a:pt x="296" y="573"/>
                  </a:cubicBezTo>
                  <a:cubicBezTo>
                    <a:pt x="598" y="736"/>
                    <a:pt x="922" y="805"/>
                    <a:pt x="1270" y="828"/>
                  </a:cubicBezTo>
                  <a:cubicBezTo>
                    <a:pt x="1617" y="805"/>
                    <a:pt x="1942" y="736"/>
                    <a:pt x="2243" y="573"/>
                  </a:cubicBezTo>
                  <a:cubicBezTo>
                    <a:pt x="2539" y="396"/>
                    <a:pt x="2382" y="1"/>
                    <a:pt x="2100" y="1"/>
                  </a:cubicBezTo>
                  <a:cubicBezTo>
                    <a:pt x="2050" y="1"/>
                    <a:pt x="1997" y="13"/>
                    <a:pt x="1942" y="40"/>
                  </a:cubicBezTo>
                  <a:cubicBezTo>
                    <a:pt x="1733" y="156"/>
                    <a:pt x="1501" y="214"/>
                    <a:pt x="1270" y="214"/>
                  </a:cubicBezTo>
                  <a:cubicBezTo>
                    <a:pt x="1038" y="214"/>
                    <a:pt x="806" y="156"/>
                    <a:pt x="598" y="40"/>
                  </a:cubicBezTo>
                  <a:cubicBezTo>
                    <a:pt x="546" y="13"/>
                    <a:pt x="495" y="1"/>
                    <a:pt x="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2813963" y="2211775"/>
              <a:ext cx="20900" cy="29425"/>
            </a:xfrm>
            <a:custGeom>
              <a:avLst/>
              <a:gdLst/>
              <a:ahLst/>
              <a:cxnLst/>
              <a:rect l="l" t="t" r="r" b="b"/>
              <a:pathLst>
                <a:path w="836" h="1177" extrusionOk="0">
                  <a:moveTo>
                    <a:pt x="580" y="0"/>
                  </a:moveTo>
                  <a:cubicBezTo>
                    <a:pt x="279" y="186"/>
                    <a:pt x="70" y="510"/>
                    <a:pt x="1" y="858"/>
                  </a:cubicBezTo>
                  <a:lnTo>
                    <a:pt x="1" y="881"/>
                  </a:lnTo>
                  <a:cubicBezTo>
                    <a:pt x="1" y="881"/>
                    <a:pt x="190" y="1177"/>
                    <a:pt x="408" y="1177"/>
                  </a:cubicBezTo>
                  <a:cubicBezTo>
                    <a:pt x="495" y="1177"/>
                    <a:pt x="587" y="1129"/>
                    <a:pt x="673" y="997"/>
                  </a:cubicBezTo>
                  <a:cubicBezTo>
                    <a:pt x="835" y="672"/>
                    <a:pt x="812" y="279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2546288" y="2211775"/>
              <a:ext cx="20900" cy="29425"/>
            </a:xfrm>
            <a:custGeom>
              <a:avLst/>
              <a:gdLst/>
              <a:ahLst/>
              <a:cxnLst/>
              <a:rect l="l" t="t" r="r" b="b"/>
              <a:pathLst>
                <a:path w="836" h="1177" extrusionOk="0">
                  <a:moveTo>
                    <a:pt x="256" y="0"/>
                  </a:moveTo>
                  <a:cubicBezTo>
                    <a:pt x="24" y="279"/>
                    <a:pt x="1" y="672"/>
                    <a:pt x="163" y="997"/>
                  </a:cubicBezTo>
                  <a:cubicBezTo>
                    <a:pt x="249" y="1129"/>
                    <a:pt x="341" y="1177"/>
                    <a:pt x="428" y="1177"/>
                  </a:cubicBezTo>
                  <a:cubicBezTo>
                    <a:pt x="646" y="1177"/>
                    <a:pt x="835" y="881"/>
                    <a:pt x="835" y="881"/>
                  </a:cubicBezTo>
                  <a:lnTo>
                    <a:pt x="835" y="858"/>
                  </a:lnTo>
                  <a:cubicBezTo>
                    <a:pt x="766" y="510"/>
                    <a:pt x="557" y="186"/>
                    <a:pt x="2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2577588" y="2009000"/>
              <a:ext cx="225975" cy="150075"/>
            </a:xfrm>
            <a:custGeom>
              <a:avLst/>
              <a:gdLst/>
              <a:ahLst/>
              <a:cxnLst/>
              <a:rect l="l" t="t" r="r" b="b"/>
              <a:pathLst>
                <a:path w="9039" h="6003" extrusionOk="0">
                  <a:moveTo>
                    <a:pt x="4520" y="0"/>
                  </a:moveTo>
                  <a:cubicBezTo>
                    <a:pt x="4380" y="0"/>
                    <a:pt x="4241" y="23"/>
                    <a:pt x="4102" y="70"/>
                  </a:cubicBezTo>
                  <a:lnTo>
                    <a:pt x="997" y="1020"/>
                  </a:lnTo>
                  <a:cubicBezTo>
                    <a:pt x="418" y="1205"/>
                    <a:pt x="0" y="1738"/>
                    <a:pt x="0" y="2364"/>
                  </a:cubicBezTo>
                  <a:lnTo>
                    <a:pt x="0" y="6002"/>
                  </a:lnTo>
                  <a:lnTo>
                    <a:pt x="9039" y="6002"/>
                  </a:lnTo>
                  <a:lnTo>
                    <a:pt x="9039" y="2364"/>
                  </a:lnTo>
                  <a:cubicBezTo>
                    <a:pt x="9039" y="1738"/>
                    <a:pt x="8645" y="1205"/>
                    <a:pt x="8042" y="1020"/>
                  </a:cubicBezTo>
                  <a:lnTo>
                    <a:pt x="4937" y="70"/>
                  </a:lnTo>
                  <a:cubicBezTo>
                    <a:pt x="4798" y="23"/>
                    <a:pt x="4659" y="0"/>
                    <a:pt x="45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2577588" y="2009000"/>
              <a:ext cx="113000" cy="150075"/>
            </a:xfrm>
            <a:custGeom>
              <a:avLst/>
              <a:gdLst/>
              <a:ahLst/>
              <a:cxnLst/>
              <a:rect l="l" t="t" r="r" b="b"/>
              <a:pathLst>
                <a:path w="4520" h="6003" extrusionOk="0">
                  <a:moveTo>
                    <a:pt x="4520" y="0"/>
                  </a:moveTo>
                  <a:cubicBezTo>
                    <a:pt x="4380" y="0"/>
                    <a:pt x="4241" y="23"/>
                    <a:pt x="4102" y="70"/>
                  </a:cubicBezTo>
                  <a:lnTo>
                    <a:pt x="997" y="1020"/>
                  </a:lnTo>
                  <a:cubicBezTo>
                    <a:pt x="394" y="1205"/>
                    <a:pt x="0" y="1738"/>
                    <a:pt x="0" y="2364"/>
                  </a:cubicBezTo>
                  <a:lnTo>
                    <a:pt x="0" y="6002"/>
                  </a:lnTo>
                  <a:lnTo>
                    <a:pt x="2179" y="6002"/>
                  </a:lnTo>
                  <a:lnTo>
                    <a:pt x="2179" y="2364"/>
                  </a:lnTo>
                  <a:cubicBezTo>
                    <a:pt x="2179" y="1738"/>
                    <a:pt x="2387" y="1182"/>
                    <a:pt x="2689" y="1020"/>
                  </a:cubicBezTo>
                  <a:lnTo>
                    <a:pt x="4311" y="46"/>
                  </a:lnTo>
                  <a:cubicBezTo>
                    <a:pt x="4380" y="23"/>
                    <a:pt x="4450" y="0"/>
                    <a:pt x="4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2694613" y="2067500"/>
              <a:ext cx="85200" cy="65500"/>
            </a:xfrm>
            <a:custGeom>
              <a:avLst/>
              <a:gdLst/>
              <a:ahLst/>
              <a:cxnLst/>
              <a:rect l="l" t="t" r="r" b="b"/>
              <a:pathLst>
                <a:path w="3408" h="2620" extrusionOk="0">
                  <a:moveTo>
                    <a:pt x="1716" y="1"/>
                  </a:moveTo>
                  <a:cubicBezTo>
                    <a:pt x="766" y="1"/>
                    <a:pt x="1" y="766"/>
                    <a:pt x="1" y="1716"/>
                  </a:cubicBezTo>
                  <a:lnTo>
                    <a:pt x="1" y="2620"/>
                  </a:lnTo>
                  <a:lnTo>
                    <a:pt x="3408" y="2620"/>
                  </a:lnTo>
                  <a:lnTo>
                    <a:pt x="3408" y="1716"/>
                  </a:lnTo>
                  <a:cubicBezTo>
                    <a:pt x="3408" y="766"/>
                    <a:pt x="2643" y="1"/>
                    <a:pt x="17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2758938" y="1966125"/>
              <a:ext cx="202225" cy="172750"/>
            </a:xfrm>
            <a:custGeom>
              <a:avLst/>
              <a:gdLst/>
              <a:ahLst/>
              <a:cxnLst/>
              <a:rect l="l" t="t" r="r" b="b"/>
              <a:pathLst>
                <a:path w="8089" h="6910" extrusionOk="0">
                  <a:moveTo>
                    <a:pt x="4635" y="0"/>
                  </a:moveTo>
                  <a:cubicBezTo>
                    <a:pt x="1553" y="0"/>
                    <a:pt x="0" y="3708"/>
                    <a:pt x="2179" y="5887"/>
                  </a:cubicBezTo>
                  <a:cubicBezTo>
                    <a:pt x="2885" y="6593"/>
                    <a:pt x="3755" y="6910"/>
                    <a:pt x="4608" y="6910"/>
                  </a:cubicBezTo>
                  <a:cubicBezTo>
                    <a:pt x="6385" y="6910"/>
                    <a:pt x="8088" y="5536"/>
                    <a:pt x="8088" y="3453"/>
                  </a:cubicBezTo>
                  <a:cubicBezTo>
                    <a:pt x="8088" y="1530"/>
                    <a:pt x="6536" y="0"/>
                    <a:pt x="46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2787888" y="1966100"/>
              <a:ext cx="108950" cy="172900"/>
            </a:xfrm>
            <a:custGeom>
              <a:avLst/>
              <a:gdLst/>
              <a:ahLst/>
              <a:cxnLst/>
              <a:rect l="l" t="t" r="r" b="b"/>
              <a:pathLst>
                <a:path w="4358" h="6916" extrusionOk="0">
                  <a:moveTo>
                    <a:pt x="3468" y="0"/>
                  </a:moveTo>
                  <a:cubicBezTo>
                    <a:pt x="1624" y="0"/>
                    <a:pt x="1" y="1494"/>
                    <a:pt x="1" y="3454"/>
                  </a:cubicBezTo>
                  <a:cubicBezTo>
                    <a:pt x="1" y="5408"/>
                    <a:pt x="1613" y="6916"/>
                    <a:pt x="3450" y="6916"/>
                  </a:cubicBezTo>
                  <a:cubicBezTo>
                    <a:pt x="3749" y="6916"/>
                    <a:pt x="4053" y="6876"/>
                    <a:pt x="4358" y="6791"/>
                  </a:cubicBezTo>
                  <a:cubicBezTo>
                    <a:pt x="974" y="5864"/>
                    <a:pt x="974" y="1044"/>
                    <a:pt x="4358" y="117"/>
                  </a:cubicBezTo>
                  <a:cubicBezTo>
                    <a:pt x="4060" y="38"/>
                    <a:pt x="3761" y="0"/>
                    <a:pt x="34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2809913" y="2006100"/>
              <a:ext cx="129225" cy="110675"/>
            </a:xfrm>
            <a:custGeom>
              <a:avLst/>
              <a:gdLst/>
              <a:ahLst/>
              <a:cxnLst/>
              <a:rect l="l" t="t" r="r" b="b"/>
              <a:pathLst>
                <a:path w="5169" h="4427" extrusionOk="0">
                  <a:moveTo>
                    <a:pt x="418" y="0"/>
                  </a:moveTo>
                  <a:cubicBezTo>
                    <a:pt x="1" y="0"/>
                    <a:pt x="1" y="603"/>
                    <a:pt x="418" y="603"/>
                  </a:cubicBezTo>
                  <a:lnTo>
                    <a:pt x="742" y="603"/>
                  </a:lnTo>
                  <a:lnTo>
                    <a:pt x="742" y="997"/>
                  </a:lnTo>
                  <a:cubicBezTo>
                    <a:pt x="742" y="1901"/>
                    <a:pt x="1391" y="2665"/>
                    <a:pt x="2295" y="2828"/>
                  </a:cubicBezTo>
                  <a:lnTo>
                    <a:pt x="2295" y="3824"/>
                  </a:lnTo>
                  <a:lnTo>
                    <a:pt x="1739" y="3824"/>
                  </a:lnTo>
                  <a:cubicBezTo>
                    <a:pt x="1345" y="3824"/>
                    <a:pt x="1345" y="4427"/>
                    <a:pt x="1739" y="4427"/>
                  </a:cubicBezTo>
                  <a:lnTo>
                    <a:pt x="3431" y="4427"/>
                  </a:lnTo>
                  <a:cubicBezTo>
                    <a:pt x="3825" y="4427"/>
                    <a:pt x="3825" y="3824"/>
                    <a:pt x="3431" y="3824"/>
                  </a:cubicBezTo>
                  <a:lnTo>
                    <a:pt x="2898" y="3824"/>
                  </a:lnTo>
                  <a:lnTo>
                    <a:pt x="2898" y="2828"/>
                  </a:lnTo>
                  <a:cubicBezTo>
                    <a:pt x="3778" y="2665"/>
                    <a:pt x="4427" y="1901"/>
                    <a:pt x="4427" y="997"/>
                  </a:cubicBezTo>
                  <a:lnTo>
                    <a:pt x="4427" y="603"/>
                  </a:lnTo>
                  <a:lnTo>
                    <a:pt x="4775" y="603"/>
                  </a:lnTo>
                  <a:cubicBezTo>
                    <a:pt x="5169" y="603"/>
                    <a:pt x="5169" y="0"/>
                    <a:pt x="4775" y="0"/>
                  </a:cubicBezTo>
                  <a:lnTo>
                    <a:pt x="4381" y="0"/>
                  </a:lnTo>
                  <a:cubicBezTo>
                    <a:pt x="4079" y="0"/>
                    <a:pt x="3825" y="255"/>
                    <a:pt x="3825" y="556"/>
                  </a:cubicBezTo>
                  <a:lnTo>
                    <a:pt x="3825" y="997"/>
                  </a:lnTo>
                  <a:cubicBezTo>
                    <a:pt x="3825" y="1576"/>
                    <a:pt x="3454" y="2063"/>
                    <a:pt x="2898" y="2202"/>
                  </a:cubicBezTo>
                  <a:lnTo>
                    <a:pt x="2898" y="603"/>
                  </a:lnTo>
                  <a:lnTo>
                    <a:pt x="3431" y="603"/>
                  </a:lnTo>
                  <a:cubicBezTo>
                    <a:pt x="3825" y="603"/>
                    <a:pt x="3825" y="0"/>
                    <a:pt x="3431" y="0"/>
                  </a:cubicBezTo>
                  <a:lnTo>
                    <a:pt x="1739" y="0"/>
                  </a:lnTo>
                  <a:cubicBezTo>
                    <a:pt x="1345" y="0"/>
                    <a:pt x="1345" y="603"/>
                    <a:pt x="1739" y="603"/>
                  </a:cubicBezTo>
                  <a:lnTo>
                    <a:pt x="2295" y="603"/>
                  </a:lnTo>
                  <a:lnTo>
                    <a:pt x="2295" y="2202"/>
                  </a:lnTo>
                  <a:cubicBezTo>
                    <a:pt x="1739" y="2063"/>
                    <a:pt x="1345" y="1576"/>
                    <a:pt x="1345" y="997"/>
                  </a:cubicBezTo>
                  <a:lnTo>
                    <a:pt x="1345" y="556"/>
                  </a:lnTo>
                  <a:cubicBezTo>
                    <a:pt x="1345" y="255"/>
                    <a:pt x="1090" y="0"/>
                    <a:pt x="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Google Shape;234;p7"/>
          <p:cNvSpPr/>
          <p:nvPr/>
        </p:nvSpPr>
        <p:spPr>
          <a:xfrm>
            <a:off x="7763175" y="2765739"/>
            <a:ext cx="1864800" cy="1862550"/>
          </a:xfrm>
          <a:prstGeom prst="donut">
            <a:avLst>
              <a:gd name="adj" fmla="val 690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7749657" y="2708325"/>
            <a:ext cx="2021400" cy="1957500"/>
          </a:xfrm>
          <a:prstGeom prst="blockArc">
            <a:avLst>
              <a:gd name="adj1" fmla="val 16184384"/>
              <a:gd name="adj2" fmla="val 5400047"/>
              <a:gd name="adj3" fmla="val 15712"/>
            </a:avLst>
          </a:prstGeom>
          <a:solidFill>
            <a:srgbClr val="B6D7A8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12715650" y="2766602"/>
            <a:ext cx="1864800" cy="1862550"/>
          </a:xfrm>
          <a:prstGeom prst="donut">
            <a:avLst>
              <a:gd name="adj" fmla="val 690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12715650" y="2719107"/>
            <a:ext cx="2021400" cy="1957500"/>
          </a:xfrm>
          <a:prstGeom prst="blockArc">
            <a:avLst>
              <a:gd name="adj1" fmla="val 16184384"/>
              <a:gd name="adj2" fmla="val 5400047"/>
              <a:gd name="adj3" fmla="val 15712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3259688" y="2766602"/>
            <a:ext cx="1864800" cy="1862550"/>
          </a:xfrm>
          <a:prstGeom prst="donut">
            <a:avLst>
              <a:gd name="adj" fmla="val 690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3259688" y="2719107"/>
            <a:ext cx="2021400" cy="1957500"/>
          </a:xfrm>
          <a:prstGeom prst="blockArc">
            <a:avLst>
              <a:gd name="adj1" fmla="val 16184384"/>
              <a:gd name="adj2" fmla="val 5400047"/>
              <a:gd name="adj3" fmla="val 15712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7"/>
          <p:cNvGrpSpPr/>
          <p:nvPr/>
        </p:nvGrpSpPr>
        <p:grpSpPr>
          <a:xfrm>
            <a:off x="3873737" y="3363621"/>
            <a:ext cx="701930" cy="787545"/>
            <a:chOff x="4923375" y="2325125"/>
            <a:chExt cx="895775" cy="1085000"/>
          </a:xfrm>
        </p:grpSpPr>
        <p:sp>
          <p:nvSpPr>
            <p:cNvPr id="241" name="Google Shape;241;p7"/>
            <p:cNvSpPr/>
            <p:nvPr/>
          </p:nvSpPr>
          <p:spPr>
            <a:xfrm>
              <a:off x="5212475" y="3046200"/>
              <a:ext cx="533225" cy="363925"/>
            </a:xfrm>
            <a:custGeom>
              <a:avLst/>
              <a:gdLst/>
              <a:ahLst/>
              <a:cxnLst/>
              <a:rect l="l" t="t" r="r" b="b"/>
              <a:pathLst>
                <a:path w="21329" h="14557" extrusionOk="0">
                  <a:moveTo>
                    <a:pt x="14810" y="1"/>
                  </a:moveTo>
                  <a:lnTo>
                    <a:pt x="6474" y="4566"/>
                  </a:lnTo>
                  <a:lnTo>
                    <a:pt x="0" y="8119"/>
                  </a:lnTo>
                  <a:lnTo>
                    <a:pt x="2713" y="14484"/>
                  </a:lnTo>
                  <a:lnTo>
                    <a:pt x="2749" y="14557"/>
                  </a:lnTo>
                  <a:lnTo>
                    <a:pt x="21328" y="14557"/>
                  </a:lnTo>
                  <a:lnTo>
                    <a:pt x="14810" y="1"/>
                  </a:ln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5280275" y="3160350"/>
              <a:ext cx="231700" cy="249775"/>
            </a:xfrm>
            <a:custGeom>
              <a:avLst/>
              <a:gdLst/>
              <a:ahLst/>
              <a:cxnLst/>
              <a:rect l="l" t="t" r="r" b="b"/>
              <a:pathLst>
                <a:path w="9268" h="9991" extrusionOk="0">
                  <a:moveTo>
                    <a:pt x="3771" y="0"/>
                  </a:moveTo>
                  <a:lnTo>
                    <a:pt x="1" y="9918"/>
                  </a:lnTo>
                  <a:lnTo>
                    <a:pt x="37" y="9991"/>
                  </a:lnTo>
                  <a:lnTo>
                    <a:pt x="9268" y="9991"/>
                  </a:lnTo>
                  <a:lnTo>
                    <a:pt x="6971" y="1583"/>
                  </a:lnTo>
                  <a:lnTo>
                    <a:pt x="3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5337475" y="2325150"/>
              <a:ext cx="224675" cy="281925"/>
            </a:xfrm>
            <a:custGeom>
              <a:avLst/>
              <a:gdLst/>
              <a:ahLst/>
              <a:cxnLst/>
              <a:rect l="l" t="t" r="r" b="b"/>
              <a:pathLst>
                <a:path w="8987" h="11277" extrusionOk="0">
                  <a:moveTo>
                    <a:pt x="5680" y="1"/>
                  </a:moveTo>
                  <a:cubicBezTo>
                    <a:pt x="4484" y="1"/>
                    <a:pt x="3346" y="728"/>
                    <a:pt x="2839" y="1883"/>
                  </a:cubicBezTo>
                  <a:lnTo>
                    <a:pt x="0" y="8392"/>
                  </a:lnTo>
                  <a:lnTo>
                    <a:pt x="6618" y="11276"/>
                  </a:lnTo>
                  <a:lnTo>
                    <a:pt x="8589" y="3817"/>
                  </a:lnTo>
                  <a:cubicBezTo>
                    <a:pt x="8987" y="2299"/>
                    <a:pt x="8173" y="725"/>
                    <a:pt x="6700" y="183"/>
                  </a:cubicBezTo>
                  <a:cubicBezTo>
                    <a:pt x="6364" y="59"/>
                    <a:pt x="6020" y="1"/>
                    <a:pt x="5680" y="1"/>
                  </a:cubicBezTo>
                  <a:close/>
                </a:path>
              </a:pathLst>
            </a:custGeom>
            <a:solidFill>
              <a:srgbClr val="DC9CA8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5337475" y="2325125"/>
              <a:ext cx="202075" cy="237425"/>
            </a:xfrm>
            <a:custGeom>
              <a:avLst/>
              <a:gdLst/>
              <a:ahLst/>
              <a:cxnLst/>
              <a:rect l="l" t="t" r="r" b="b"/>
              <a:pathLst>
                <a:path w="8083" h="9497" extrusionOk="0">
                  <a:moveTo>
                    <a:pt x="5675" y="0"/>
                  </a:moveTo>
                  <a:cubicBezTo>
                    <a:pt x="4481" y="0"/>
                    <a:pt x="3345" y="723"/>
                    <a:pt x="2839" y="1884"/>
                  </a:cubicBezTo>
                  <a:lnTo>
                    <a:pt x="0" y="8393"/>
                  </a:lnTo>
                  <a:lnTo>
                    <a:pt x="2541" y="9496"/>
                  </a:lnTo>
                  <a:lnTo>
                    <a:pt x="5334" y="3086"/>
                  </a:lnTo>
                  <a:cubicBezTo>
                    <a:pt x="5813" y="1983"/>
                    <a:pt x="6880" y="1260"/>
                    <a:pt x="8083" y="1215"/>
                  </a:cubicBezTo>
                  <a:cubicBezTo>
                    <a:pt x="7730" y="744"/>
                    <a:pt x="7251" y="392"/>
                    <a:pt x="6700" y="184"/>
                  </a:cubicBezTo>
                  <a:cubicBezTo>
                    <a:pt x="6362" y="59"/>
                    <a:pt x="6016" y="0"/>
                    <a:pt x="5675" y="0"/>
                  </a:cubicBezTo>
                  <a:close/>
                </a:path>
              </a:pathLst>
            </a:custGeom>
            <a:solidFill>
              <a:srgbClr val="D88C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5229650" y="2325150"/>
              <a:ext cx="224700" cy="324625"/>
            </a:xfrm>
            <a:custGeom>
              <a:avLst/>
              <a:gdLst/>
              <a:ahLst/>
              <a:cxnLst/>
              <a:rect l="l" t="t" r="r" b="b"/>
              <a:pathLst>
                <a:path w="8988" h="12985" extrusionOk="0">
                  <a:moveTo>
                    <a:pt x="3316" y="1"/>
                  </a:moveTo>
                  <a:cubicBezTo>
                    <a:pt x="2977" y="1"/>
                    <a:pt x="2633" y="59"/>
                    <a:pt x="2297" y="183"/>
                  </a:cubicBezTo>
                  <a:cubicBezTo>
                    <a:pt x="823" y="725"/>
                    <a:pt x="1" y="2299"/>
                    <a:pt x="407" y="3817"/>
                  </a:cubicBezTo>
                  <a:lnTo>
                    <a:pt x="2369" y="11276"/>
                  </a:lnTo>
                  <a:lnTo>
                    <a:pt x="5145" y="12985"/>
                  </a:lnTo>
                  <a:lnTo>
                    <a:pt x="8987" y="8392"/>
                  </a:lnTo>
                  <a:lnTo>
                    <a:pt x="6157" y="1883"/>
                  </a:lnTo>
                  <a:cubicBezTo>
                    <a:pt x="5650" y="728"/>
                    <a:pt x="4512" y="1"/>
                    <a:pt x="3316" y="1"/>
                  </a:cubicBez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5229650" y="2325250"/>
              <a:ext cx="139250" cy="340575"/>
            </a:xfrm>
            <a:custGeom>
              <a:avLst/>
              <a:gdLst/>
              <a:ahLst/>
              <a:cxnLst/>
              <a:rect l="l" t="t" r="r" b="b"/>
              <a:pathLst>
                <a:path w="5570" h="13623" extrusionOk="0">
                  <a:moveTo>
                    <a:pt x="3327" y="0"/>
                  </a:moveTo>
                  <a:cubicBezTo>
                    <a:pt x="2979" y="0"/>
                    <a:pt x="2630" y="62"/>
                    <a:pt x="2297" y="188"/>
                  </a:cubicBezTo>
                  <a:cubicBezTo>
                    <a:pt x="823" y="730"/>
                    <a:pt x="1" y="2295"/>
                    <a:pt x="407" y="3813"/>
                  </a:cubicBezTo>
                  <a:lnTo>
                    <a:pt x="2369" y="11272"/>
                  </a:lnTo>
                  <a:lnTo>
                    <a:pt x="5570" y="13623"/>
                  </a:lnTo>
                  <a:lnTo>
                    <a:pt x="4621" y="10296"/>
                  </a:lnTo>
                  <a:lnTo>
                    <a:pt x="2912" y="3813"/>
                  </a:lnTo>
                  <a:cubicBezTo>
                    <a:pt x="2532" y="2385"/>
                    <a:pt x="3237" y="893"/>
                    <a:pt x="4575" y="278"/>
                  </a:cubicBezTo>
                  <a:cubicBezTo>
                    <a:pt x="4181" y="94"/>
                    <a:pt x="3755" y="0"/>
                    <a:pt x="3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4943950" y="2471325"/>
              <a:ext cx="875200" cy="938800"/>
            </a:xfrm>
            <a:custGeom>
              <a:avLst/>
              <a:gdLst/>
              <a:ahLst/>
              <a:cxnLst/>
              <a:rect l="l" t="t" r="r" b="b"/>
              <a:pathLst>
                <a:path w="35008" h="37552" extrusionOk="0">
                  <a:moveTo>
                    <a:pt x="22034" y="1"/>
                  </a:moveTo>
                  <a:cubicBezTo>
                    <a:pt x="21291" y="1"/>
                    <a:pt x="20545" y="291"/>
                    <a:pt x="19981" y="854"/>
                  </a:cubicBezTo>
                  <a:lnTo>
                    <a:pt x="11781" y="9046"/>
                  </a:lnTo>
                  <a:lnTo>
                    <a:pt x="2288" y="18846"/>
                  </a:lnTo>
                  <a:lnTo>
                    <a:pt x="6492" y="23050"/>
                  </a:lnTo>
                  <a:lnTo>
                    <a:pt x="1" y="37552"/>
                  </a:lnTo>
                  <a:lnTo>
                    <a:pt x="18580" y="37552"/>
                  </a:lnTo>
                  <a:lnTo>
                    <a:pt x="21301" y="31169"/>
                  </a:lnTo>
                  <a:lnTo>
                    <a:pt x="33841" y="18629"/>
                  </a:lnTo>
                  <a:lnTo>
                    <a:pt x="33850" y="18638"/>
                  </a:lnTo>
                  <a:cubicBezTo>
                    <a:pt x="34926" y="17562"/>
                    <a:pt x="35008" y="15808"/>
                    <a:pt x="33968" y="14696"/>
                  </a:cubicBezTo>
                  <a:cubicBezTo>
                    <a:pt x="33415" y="14106"/>
                    <a:pt x="32671" y="13810"/>
                    <a:pt x="31926" y="13810"/>
                  </a:cubicBezTo>
                  <a:cubicBezTo>
                    <a:pt x="31211" y="13810"/>
                    <a:pt x="30494" y="14083"/>
                    <a:pt x="29945" y="14633"/>
                  </a:cubicBezTo>
                  <a:lnTo>
                    <a:pt x="30550" y="14027"/>
                  </a:lnTo>
                  <a:cubicBezTo>
                    <a:pt x="31617" y="12951"/>
                    <a:pt x="31698" y="11197"/>
                    <a:pt x="30659" y="10094"/>
                  </a:cubicBezTo>
                  <a:cubicBezTo>
                    <a:pt x="30109" y="9498"/>
                    <a:pt x="29364" y="9200"/>
                    <a:pt x="28616" y="9200"/>
                  </a:cubicBezTo>
                  <a:cubicBezTo>
                    <a:pt x="27901" y="9200"/>
                    <a:pt x="27184" y="9474"/>
                    <a:pt x="26636" y="10022"/>
                  </a:cubicBezTo>
                  <a:lnTo>
                    <a:pt x="27241" y="9416"/>
                  </a:lnTo>
                  <a:cubicBezTo>
                    <a:pt x="28308" y="8340"/>
                    <a:pt x="28389" y="6586"/>
                    <a:pt x="27350" y="5483"/>
                  </a:cubicBezTo>
                  <a:cubicBezTo>
                    <a:pt x="26799" y="4891"/>
                    <a:pt x="26052" y="4592"/>
                    <a:pt x="25304" y="4592"/>
                  </a:cubicBezTo>
                  <a:cubicBezTo>
                    <a:pt x="24598" y="4592"/>
                    <a:pt x="23892" y="4859"/>
                    <a:pt x="23352" y="5395"/>
                  </a:cubicBezTo>
                  <a:lnTo>
                    <a:pt x="23352" y="5395"/>
                  </a:lnTo>
                  <a:lnTo>
                    <a:pt x="23987" y="4760"/>
                  </a:lnTo>
                  <a:cubicBezTo>
                    <a:pt x="25108" y="3639"/>
                    <a:pt x="25071" y="1813"/>
                    <a:pt x="23914" y="737"/>
                  </a:cubicBezTo>
                  <a:cubicBezTo>
                    <a:pt x="23384" y="241"/>
                    <a:pt x="22711" y="1"/>
                    <a:pt x="22034" y="1"/>
                  </a:cubicBezTo>
                  <a:close/>
                </a:path>
              </a:pathLst>
            </a:custGeom>
            <a:solidFill>
              <a:srgbClr val="DC9CA8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4943950" y="2471225"/>
              <a:ext cx="619575" cy="938900"/>
            </a:xfrm>
            <a:custGeom>
              <a:avLst/>
              <a:gdLst/>
              <a:ahLst/>
              <a:cxnLst/>
              <a:rect l="l" t="t" r="r" b="b"/>
              <a:pathLst>
                <a:path w="24783" h="37556" extrusionOk="0">
                  <a:moveTo>
                    <a:pt x="22034" y="0"/>
                  </a:moveTo>
                  <a:cubicBezTo>
                    <a:pt x="21291" y="0"/>
                    <a:pt x="20545" y="291"/>
                    <a:pt x="19981" y="849"/>
                  </a:cubicBezTo>
                  <a:lnTo>
                    <a:pt x="11781" y="9050"/>
                  </a:lnTo>
                  <a:lnTo>
                    <a:pt x="2288" y="18850"/>
                  </a:lnTo>
                  <a:lnTo>
                    <a:pt x="6492" y="23045"/>
                  </a:lnTo>
                  <a:lnTo>
                    <a:pt x="1" y="37556"/>
                  </a:lnTo>
                  <a:lnTo>
                    <a:pt x="4820" y="37556"/>
                  </a:lnTo>
                  <a:lnTo>
                    <a:pt x="13065" y="12792"/>
                  </a:lnTo>
                  <a:lnTo>
                    <a:pt x="21464" y="3462"/>
                  </a:lnTo>
                  <a:cubicBezTo>
                    <a:pt x="22105" y="2744"/>
                    <a:pt x="23016" y="2354"/>
                    <a:pt x="23950" y="2354"/>
                  </a:cubicBezTo>
                  <a:cubicBezTo>
                    <a:pt x="24227" y="2354"/>
                    <a:pt x="24507" y="2388"/>
                    <a:pt x="24782" y="2459"/>
                  </a:cubicBezTo>
                  <a:cubicBezTo>
                    <a:pt x="24710" y="1799"/>
                    <a:pt x="24402" y="1193"/>
                    <a:pt x="23914" y="741"/>
                  </a:cubicBezTo>
                  <a:cubicBezTo>
                    <a:pt x="23384" y="241"/>
                    <a:pt x="22711" y="0"/>
                    <a:pt x="22034" y="0"/>
                  </a:cubicBezTo>
                  <a:close/>
                </a:path>
              </a:pathLst>
            </a:custGeom>
            <a:solidFill>
              <a:srgbClr val="D88C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5117100" y="2471725"/>
              <a:ext cx="263775" cy="250075"/>
            </a:xfrm>
            <a:custGeom>
              <a:avLst/>
              <a:gdLst/>
              <a:ahLst/>
              <a:cxnLst/>
              <a:rect l="l" t="t" r="r" b="b"/>
              <a:pathLst>
                <a:path w="10551" h="10003" extrusionOk="0">
                  <a:moveTo>
                    <a:pt x="3066" y="1"/>
                  </a:moveTo>
                  <a:cubicBezTo>
                    <a:pt x="2348" y="1"/>
                    <a:pt x="1631" y="275"/>
                    <a:pt x="1085" y="820"/>
                  </a:cubicBezTo>
                  <a:cubicBezTo>
                    <a:pt x="0" y="1905"/>
                    <a:pt x="0" y="3659"/>
                    <a:pt x="1067" y="4753"/>
                  </a:cubicBezTo>
                  <a:lnTo>
                    <a:pt x="5515" y="9201"/>
                  </a:lnTo>
                  <a:cubicBezTo>
                    <a:pt x="6063" y="9736"/>
                    <a:pt x="6772" y="10003"/>
                    <a:pt x="7479" y="10003"/>
                  </a:cubicBezTo>
                  <a:cubicBezTo>
                    <a:pt x="8196" y="10003"/>
                    <a:pt x="8911" y="9729"/>
                    <a:pt x="9457" y="9183"/>
                  </a:cubicBezTo>
                  <a:cubicBezTo>
                    <a:pt x="10542" y="8098"/>
                    <a:pt x="10551" y="6344"/>
                    <a:pt x="9475" y="5250"/>
                  </a:cubicBezTo>
                  <a:lnTo>
                    <a:pt x="5027" y="802"/>
                  </a:lnTo>
                  <a:cubicBezTo>
                    <a:pt x="4483" y="268"/>
                    <a:pt x="3775" y="1"/>
                    <a:pt x="3066" y="1"/>
                  </a:cubicBez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5049050" y="2601475"/>
              <a:ext cx="263800" cy="250100"/>
            </a:xfrm>
            <a:custGeom>
              <a:avLst/>
              <a:gdLst/>
              <a:ahLst/>
              <a:cxnLst/>
              <a:rect l="l" t="t" r="r" b="b"/>
              <a:pathLst>
                <a:path w="10552" h="10004" extrusionOk="0">
                  <a:moveTo>
                    <a:pt x="3072" y="0"/>
                  </a:moveTo>
                  <a:cubicBezTo>
                    <a:pt x="2356" y="0"/>
                    <a:pt x="1641" y="274"/>
                    <a:pt x="1095" y="820"/>
                  </a:cubicBezTo>
                  <a:cubicBezTo>
                    <a:pt x="10" y="1905"/>
                    <a:pt x="1" y="3659"/>
                    <a:pt x="1077" y="4762"/>
                  </a:cubicBezTo>
                  <a:lnTo>
                    <a:pt x="5525" y="9210"/>
                  </a:lnTo>
                  <a:cubicBezTo>
                    <a:pt x="6067" y="9739"/>
                    <a:pt x="6772" y="10003"/>
                    <a:pt x="7477" y="10003"/>
                  </a:cubicBezTo>
                  <a:cubicBezTo>
                    <a:pt x="8194" y="10003"/>
                    <a:pt x="8911" y="9730"/>
                    <a:pt x="9458" y="9183"/>
                  </a:cubicBezTo>
                  <a:cubicBezTo>
                    <a:pt x="10543" y="8098"/>
                    <a:pt x="10552" y="6344"/>
                    <a:pt x="9476" y="5250"/>
                  </a:cubicBezTo>
                  <a:lnTo>
                    <a:pt x="8237" y="4011"/>
                  </a:lnTo>
                  <a:lnTo>
                    <a:pt x="7532" y="1688"/>
                  </a:lnTo>
                  <a:lnTo>
                    <a:pt x="5037" y="802"/>
                  </a:lnTo>
                  <a:cubicBezTo>
                    <a:pt x="4489" y="267"/>
                    <a:pt x="3780" y="0"/>
                    <a:pt x="3072" y="0"/>
                  </a:cubicBez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4991875" y="2742050"/>
              <a:ext cx="263800" cy="250100"/>
            </a:xfrm>
            <a:custGeom>
              <a:avLst/>
              <a:gdLst/>
              <a:ahLst/>
              <a:cxnLst/>
              <a:rect l="l" t="t" r="r" b="b"/>
              <a:pathLst>
                <a:path w="10552" h="10004" extrusionOk="0">
                  <a:moveTo>
                    <a:pt x="3071" y="1"/>
                  </a:moveTo>
                  <a:cubicBezTo>
                    <a:pt x="2355" y="1"/>
                    <a:pt x="1640" y="274"/>
                    <a:pt x="1094" y="820"/>
                  </a:cubicBezTo>
                  <a:cubicBezTo>
                    <a:pt x="9" y="1905"/>
                    <a:pt x="0" y="3659"/>
                    <a:pt x="1067" y="4753"/>
                  </a:cubicBezTo>
                  <a:lnTo>
                    <a:pt x="1076" y="4753"/>
                  </a:lnTo>
                  <a:lnTo>
                    <a:pt x="5524" y="9210"/>
                  </a:lnTo>
                  <a:cubicBezTo>
                    <a:pt x="6067" y="9739"/>
                    <a:pt x="6771" y="10004"/>
                    <a:pt x="7476" y="10004"/>
                  </a:cubicBezTo>
                  <a:cubicBezTo>
                    <a:pt x="8193" y="10004"/>
                    <a:pt x="8910" y="9730"/>
                    <a:pt x="9457" y="9183"/>
                  </a:cubicBezTo>
                  <a:cubicBezTo>
                    <a:pt x="10542" y="8098"/>
                    <a:pt x="10551" y="6344"/>
                    <a:pt x="9475" y="5250"/>
                  </a:cubicBezTo>
                  <a:lnTo>
                    <a:pt x="7812" y="3587"/>
                  </a:lnTo>
                  <a:lnTo>
                    <a:pt x="7215" y="1489"/>
                  </a:lnTo>
                  <a:lnTo>
                    <a:pt x="5027" y="802"/>
                  </a:lnTo>
                  <a:cubicBezTo>
                    <a:pt x="4484" y="268"/>
                    <a:pt x="3777" y="1"/>
                    <a:pt x="3071" y="1"/>
                  </a:cubicBez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4932650" y="2880975"/>
              <a:ext cx="265150" cy="251050"/>
            </a:xfrm>
            <a:custGeom>
              <a:avLst/>
              <a:gdLst/>
              <a:ahLst/>
              <a:cxnLst/>
              <a:rect l="l" t="t" r="r" b="b"/>
              <a:pathLst>
                <a:path w="10606" h="10042" extrusionOk="0">
                  <a:moveTo>
                    <a:pt x="3078" y="1"/>
                  </a:moveTo>
                  <a:cubicBezTo>
                    <a:pt x="2364" y="1"/>
                    <a:pt x="1651" y="272"/>
                    <a:pt x="1104" y="814"/>
                  </a:cubicBezTo>
                  <a:cubicBezTo>
                    <a:pt x="1" y="1917"/>
                    <a:pt x="10" y="3708"/>
                    <a:pt x="1122" y="4792"/>
                  </a:cubicBezTo>
                  <a:lnTo>
                    <a:pt x="5570" y="9241"/>
                  </a:lnTo>
                  <a:cubicBezTo>
                    <a:pt x="6118" y="9775"/>
                    <a:pt x="6827" y="10042"/>
                    <a:pt x="7534" y="10042"/>
                  </a:cubicBezTo>
                  <a:cubicBezTo>
                    <a:pt x="8251" y="10042"/>
                    <a:pt x="8966" y="9768"/>
                    <a:pt x="9512" y="9223"/>
                  </a:cubicBezTo>
                  <a:cubicBezTo>
                    <a:pt x="10597" y="8138"/>
                    <a:pt x="10606" y="6384"/>
                    <a:pt x="9530" y="5290"/>
                  </a:cubicBezTo>
                  <a:lnTo>
                    <a:pt x="7893" y="3653"/>
                  </a:lnTo>
                  <a:lnTo>
                    <a:pt x="7478" y="1547"/>
                  </a:lnTo>
                  <a:lnTo>
                    <a:pt x="5082" y="842"/>
                  </a:lnTo>
                  <a:cubicBezTo>
                    <a:pt x="4530" y="281"/>
                    <a:pt x="3804" y="1"/>
                    <a:pt x="3078" y="1"/>
                  </a:cubicBezTo>
                  <a:close/>
                </a:path>
              </a:pathLst>
            </a:custGeom>
            <a:solidFill>
              <a:srgbClr val="B56576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5106475" y="2474150"/>
              <a:ext cx="259500" cy="248225"/>
            </a:xfrm>
            <a:custGeom>
              <a:avLst/>
              <a:gdLst/>
              <a:ahLst/>
              <a:cxnLst/>
              <a:rect l="l" t="t" r="r" b="b"/>
              <a:pathLst>
                <a:path w="10380" h="9929" extrusionOk="0">
                  <a:moveTo>
                    <a:pt x="2658" y="0"/>
                  </a:moveTo>
                  <a:lnTo>
                    <a:pt x="2658" y="0"/>
                  </a:lnTo>
                  <a:cubicBezTo>
                    <a:pt x="642" y="615"/>
                    <a:pt x="0" y="3164"/>
                    <a:pt x="1492" y="4656"/>
                  </a:cubicBezTo>
                  <a:lnTo>
                    <a:pt x="5940" y="9104"/>
                  </a:lnTo>
                  <a:cubicBezTo>
                    <a:pt x="6498" y="9662"/>
                    <a:pt x="7212" y="9928"/>
                    <a:pt x="7920" y="9928"/>
                  </a:cubicBezTo>
                  <a:cubicBezTo>
                    <a:pt x="8899" y="9928"/>
                    <a:pt x="9865" y="9418"/>
                    <a:pt x="10379" y="8462"/>
                  </a:cubicBezTo>
                  <a:lnTo>
                    <a:pt x="10379" y="8462"/>
                  </a:lnTo>
                  <a:cubicBezTo>
                    <a:pt x="10114" y="8543"/>
                    <a:pt x="9844" y="8582"/>
                    <a:pt x="9575" y="8582"/>
                  </a:cubicBezTo>
                  <a:cubicBezTo>
                    <a:pt x="8844" y="8582"/>
                    <a:pt x="8130" y="8293"/>
                    <a:pt x="7595" y="7757"/>
                  </a:cubicBezTo>
                  <a:lnTo>
                    <a:pt x="3146" y="3309"/>
                  </a:lnTo>
                  <a:cubicBezTo>
                    <a:pt x="2270" y="2432"/>
                    <a:pt x="2071" y="1094"/>
                    <a:pt x="2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5038425" y="2604100"/>
              <a:ext cx="259725" cy="248150"/>
            </a:xfrm>
            <a:custGeom>
              <a:avLst/>
              <a:gdLst/>
              <a:ahLst/>
              <a:cxnLst/>
              <a:rect l="l" t="t" r="r" b="b"/>
              <a:pathLst>
                <a:path w="10389" h="9926" extrusionOk="0">
                  <a:moveTo>
                    <a:pt x="2668" y="1"/>
                  </a:moveTo>
                  <a:cubicBezTo>
                    <a:pt x="643" y="615"/>
                    <a:pt x="1" y="3156"/>
                    <a:pt x="1502" y="4657"/>
                  </a:cubicBezTo>
                  <a:lnTo>
                    <a:pt x="5950" y="9105"/>
                  </a:lnTo>
                  <a:cubicBezTo>
                    <a:pt x="6497" y="9652"/>
                    <a:pt x="7211" y="9925"/>
                    <a:pt x="7925" y="9925"/>
                  </a:cubicBezTo>
                  <a:cubicBezTo>
                    <a:pt x="8640" y="9925"/>
                    <a:pt x="9354" y="9652"/>
                    <a:pt x="9901" y="9105"/>
                  </a:cubicBezTo>
                  <a:cubicBezTo>
                    <a:pt x="10100" y="8915"/>
                    <a:pt x="10262" y="8689"/>
                    <a:pt x="10389" y="8454"/>
                  </a:cubicBezTo>
                  <a:lnTo>
                    <a:pt x="10389" y="8454"/>
                  </a:lnTo>
                  <a:cubicBezTo>
                    <a:pt x="10121" y="8534"/>
                    <a:pt x="9848" y="8573"/>
                    <a:pt x="9577" y="8573"/>
                  </a:cubicBezTo>
                  <a:cubicBezTo>
                    <a:pt x="8844" y="8573"/>
                    <a:pt x="8130" y="8286"/>
                    <a:pt x="7595" y="7758"/>
                  </a:cubicBezTo>
                  <a:lnTo>
                    <a:pt x="3147" y="3301"/>
                  </a:lnTo>
                  <a:cubicBezTo>
                    <a:pt x="2270" y="2433"/>
                    <a:pt x="2080" y="1086"/>
                    <a:pt x="26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4991425" y="2744700"/>
              <a:ext cx="249550" cy="248025"/>
            </a:xfrm>
            <a:custGeom>
              <a:avLst/>
              <a:gdLst/>
              <a:ahLst/>
              <a:cxnLst/>
              <a:rect l="l" t="t" r="r" b="b"/>
              <a:pathLst>
                <a:path w="9982" h="9921" extrusionOk="0">
                  <a:moveTo>
                    <a:pt x="2261" y="0"/>
                  </a:moveTo>
                  <a:lnTo>
                    <a:pt x="2261" y="0"/>
                  </a:lnTo>
                  <a:cubicBezTo>
                    <a:pt x="1818" y="127"/>
                    <a:pt x="1420" y="371"/>
                    <a:pt x="1094" y="696"/>
                  </a:cubicBezTo>
                  <a:cubicBezTo>
                    <a:pt x="0" y="1781"/>
                    <a:pt x="0" y="3562"/>
                    <a:pt x="1094" y="4647"/>
                  </a:cubicBezTo>
                  <a:lnTo>
                    <a:pt x="5542" y="9104"/>
                  </a:lnTo>
                  <a:cubicBezTo>
                    <a:pt x="6095" y="9657"/>
                    <a:pt x="6805" y="9921"/>
                    <a:pt x="7511" y="9921"/>
                  </a:cubicBezTo>
                  <a:cubicBezTo>
                    <a:pt x="8491" y="9921"/>
                    <a:pt x="9461" y="9410"/>
                    <a:pt x="9982" y="8453"/>
                  </a:cubicBezTo>
                  <a:lnTo>
                    <a:pt x="9982" y="8453"/>
                  </a:lnTo>
                  <a:cubicBezTo>
                    <a:pt x="9717" y="8534"/>
                    <a:pt x="9445" y="8573"/>
                    <a:pt x="9176" y="8573"/>
                  </a:cubicBezTo>
                  <a:cubicBezTo>
                    <a:pt x="8443" y="8573"/>
                    <a:pt x="7723" y="8284"/>
                    <a:pt x="7188" y="7748"/>
                  </a:cubicBezTo>
                  <a:lnTo>
                    <a:pt x="2740" y="3300"/>
                  </a:lnTo>
                  <a:cubicBezTo>
                    <a:pt x="1863" y="2423"/>
                    <a:pt x="1673" y="1085"/>
                    <a:pt x="2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4923375" y="2884375"/>
              <a:ext cx="259525" cy="248200"/>
            </a:xfrm>
            <a:custGeom>
              <a:avLst/>
              <a:gdLst/>
              <a:ahLst/>
              <a:cxnLst/>
              <a:rect l="l" t="t" r="r" b="b"/>
              <a:pathLst>
                <a:path w="10381" h="9928" extrusionOk="0">
                  <a:moveTo>
                    <a:pt x="2659" y="0"/>
                  </a:moveTo>
                  <a:lnTo>
                    <a:pt x="2659" y="0"/>
                  </a:lnTo>
                  <a:cubicBezTo>
                    <a:pt x="643" y="615"/>
                    <a:pt x="1" y="3165"/>
                    <a:pt x="1493" y="4656"/>
                  </a:cubicBezTo>
                  <a:lnTo>
                    <a:pt x="5941" y="9105"/>
                  </a:lnTo>
                  <a:cubicBezTo>
                    <a:pt x="6498" y="9661"/>
                    <a:pt x="7211" y="9928"/>
                    <a:pt x="7918" y="9928"/>
                  </a:cubicBezTo>
                  <a:cubicBezTo>
                    <a:pt x="8899" y="9928"/>
                    <a:pt x="9865" y="9415"/>
                    <a:pt x="10380" y="8454"/>
                  </a:cubicBezTo>
                  <a:lnTo>
                    <a:pt x="10380" y="8454"/>
                  </a:lnTo>
                  <a:cubicBezTo>
                    <a:pt x="10111" y="8538"/>
                    <a:pt x="9835" y="8578"/>
                    <a:pt x="9561" y="8578"/>
                  </a:cubicBezTo>
                  <a:cubicBezTo>
                    <a:pt x="8833" y="8578"/>
                    <a:pt x="8121" y="8290"/>
                    <a:pt x="7595" y="7757"/>
                  </a:cubicBezTo>
                  <a:lnTo>
                    <a:pt x="3147" y="3309"/>
                  </a:lnTo>
                  <a:cubicBezTo>
                    <a:pt x="2270" y="2432"/>
                    <a:pt x="2071" y="1094"/>
                    <a:pt x="2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7"/>
          <p:cNvGrpSpPr/>
          <p:nvPr/>
        </p:nvGrpSpPr>
        <p:grpSpPr>
          <a:xfrm>
            <a:off x="13153020" y="3417948"/>
            <a:ext cx="1146645" cy="841107"/>
            <a:chOff x="1725888" y="3527050"/>
            <a:chExt cx="521475" cy="359725"/>
          </a:xfrm>
        </p:grpSpPr>
        <p:sp>
          <p:nvSpPr>
            <p:cNvPr id="258" name="Google Shape;258;p7"/>
            <p:cNvSpPr/>
            <p:nvPr/>
          </p:nvSpPr>
          <p:spPr>
            <a:xfrm>
              <a:off x="2016163" y="3817800"/>
              <a:ext cx="142550" cy="68975"/>
            </a:xfrm>
            <a:custGeom>
              <a:avLst/>
              <a:gdLst/>
              <a:ahLst/>
              <a:cxnLst/>
              <a:rect l="l" t="t" r="r" b="b"/>
              <a:pathLst>
                <a:path w="5702" h="2759" extrusionOk="0">
                  <a:moveTo>
                    <a:pt x="2851" y="1"/>
                  </a:moveTo>
                  <a:cubicBezTo>
                    <a:pt x="1298" y="1"/>
                    <a:pt x="47" y="1229"/>
                    <a:pt x="1" y="2758"/>
                  </a:cubicBezTo>
                  <a:lnTo>
                    <a:pt x="5702" y="2758"/>
                  </a:lnTo>
                  <a:cubicBezTo>
                    <a:pt x="5655" y="1229"/>
                    <a:pt x="4381" y="1"/>
                    <a:pt x="28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2016163" y="3815325"/>
              <a:ext cx="90400" cy="71450"/>
            </a:xfrm>
            <a:custGeom>
              <a:avLst/>
              <a:gdLst/>
              <a:ahLst/>
              <a:cxnLst/>
              <a:rect l="l" t="t" r="r" b="b"/>
              <a:pathLst>
                <a:path w="3616" h="2858" extrusionOk="0">
                  <a:moveTo>
                    <a:pt x="2864" y="1"/>
                  </a:moveTo>
                  <a:cubicBezTo>
                    <a:pt x="1326" y="1"/>
                    <a:pt x="1" y="1240"/>
                    <a:pt x="1" y="2857"/>
                  </a:cubicBezTo>
                  <a:lnTo>
                    <a:pt x="1507" y="2857"/>
                  </a:lnTo>
                  <a:cubicBezTo>
                    <a:pt x="1507" y="1583"/>
                    <a:pt x="2364" y="447"/>
                    <a:pt x="3616" y="100"/>
                  </a:cubicBezTo>
                  <a:cubicBezTo>
                    <a:pt x="3363" y="32"/>
                    <a:pt x="3111" y="1"/>
                    <a:pt x="28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1930413" y="3535050"/>
              <a:ext cx="316950" cy="158800"/>
            </a:xfrm>
            <a:custGeom>
              <a:avLst/>
              <a:gdLst/>
              <a:ahLst/>
              <a:cxnLst/>
              <a:rect l="l" t="t" r="r" b="b"/>
              <a:pathLst>
                <a:path w="12678" h="6352" extrusionOk="0">
                  <a:moveTo>
                    <a:pt x="6050" y="0"/>
                  </a:moveTo>
                  <a:cubicBezTo>
                    <a:pt x="4778" y="0"/>
                    <a:pt x="4265" y="1183"/>
                    <a:pt x="4265" y="1183"/>
                  </a:cubicBezTo>
                  <a:cubicBezTo>
                    <a:pt x="4181" y="1141"/>
                    <a:pt x="3473" y="838"/>
                    <a:pt x="2721" y="838"/>
                  </a:cubicBezTo>
                  <a:cubicBezTo>
                    <a:pt x="2226" y="838"/>
                    <a:pt x="1713" y="969"/>
                    <a:pt x="1345" y="1392"/>
                  </a:cubicBezTo>
                  <a:cubicBezTo>
                    <a:pt x="24" y="2875"/>
                    <a:pt x="1345" y="4358"/>
                    <a:pt x="1345" y="4358"/>
                  </a:cubicBezTo>
                  <a:cubicBezTo>
                    <a:pt x="1" y="4358"/>
                    <a:pt x="1" y="6351"/>
                    <a:pt x="1345" y="6351"/>
                  </a:cubicBezTo>
                  <a:lnTo>
                    <a:pt x="10893" y="6351"/>
                  </a:lnTo>
                  <a:cubicBezTo>
                    <a:pt x="11774" y="6351"/>
                    <a:pt x="12237" y="5285"/>
                    <a:pt x="11588" y="4659"/>
                  </a:cubicBezTo>
                  <a:lnTo>
                    <a:pt x="11588" y="4636"/>
                  </a:lnTo>
                  <a:cubicBezTo>
                    <a:pt x="11403" y="4451"/>
                    <a:pt x="11148" y="4335"/>
                    <a:pt x="10893" y="4335"/>
                  </a:cubicBezTo>
                  <a:lnTo>
                    <a:pt x="10824" y="4335"/>
                  </a:lnTo>
                  <a:cubicBezTo>
                    <a:pt x="11681" y="4034"/>
                    <a:pt x="12678" y="1994"/>
                    <a:pt x="11913" y="581"/>
                  </a:cubicBezTo>
                  <a:lnTo>
                    <a:pt x="11913" y="581"/>
                  </a:lnTo>
                  <a:cubicBezTo>
                    <a:pt x="11913" y="581"/>
                    <a:pt x="11267" y="1207"/>
                    <a:pt x="10039" y="1207"/>
                  </a:cubicBezTo>
                  <a:cubicBezTo>
                    <a:pt x="9377" y="1207"/>
                    <a:pt x="8546" y="1025"/>
                    <a:pt x="7556" y="465"/>
                  </a:cubicBezTo>
                  <a:cubicBezTo>
                    <a:pt x="6967" y="127"/>
                    <a:pt x="6468" y="0"/>
                    <a:pt x="60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1930413" y="3555975"/>
              <a:ext cx="106625" cy="137875"/>
            </a:xfrm>
            <a:custGeom>
              <a:avLst/>
              <a:gdLst/>
              <a:ahLst/>
              <a:cxnLst/>
              <a:rect l="l" t="t" r="r" b="b"/>
              <a:pathLst>
                <a:path w="4265" h="5515" extrusionOk="0">
                  <a:moveTo>
                    <a:pt x="2721" y="1"/>
                  </a:moveTo>
                  <a:cubicBezTo>
                    <a:pt x="2226" y="1"/>
                    <a:pt x="1713" y="132"/>
                    <a:pt x="1345" y="555"/>
                  </a:cubicBezTo>
                  <a:cubicBezTo>
                    <a:pt x="24" y="2038"/>
                    <a:pt x="1345" y="3521"/>
                    <a:pt x="1345" y="3521"/>
                  </a:cubicBezTo>
                  <a:cubicBezTo>
                    <a:pt x="1" y="3521"/>
                    <a:pt x="1" y="5514"/>
                    <a:pt x="1345" y="5514"/>
                  </a:cubicBezTo>
                  <a:lnTo>
                    <a:pt x="4080" y="5514"/>
                  </a:lnTo>
                  <a:cubicBezTo>
                    <a:pt x="4056" y="5167"/>
                    <a:pt x="3894" y="4819"/>
                    <a:pt x="3593" y="4610"/>
                  </a:cubicBezTo>
                  <a:cubicBezTo>
                    <a:pt x="1965" y="3347"/>
                    <a:pt x="2752" y="282"/>
                    <a:pt x="3960" y="282"/>
                  </a:cubicBezTo>
                  <a:cubicBezTo>
                    <a:pt x="4059" y="282"/>
                    <a:pt x="4161" y="302"/>
                    <a:pt x="4265" y="346"/>
                  </a:cubicBezTo>
                  <a:cubicBezTo>
                    <a:pt x="4181" y="304"/>
                    <a:pt x="3473" y="1"/>
                    <a:pt x="27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1963438" y="3632975"/>
              <a:ext cx="248575" cy="205575"/>
            </a:xfrm>
            <a:custGeom>
              <a:avLst/>
              <a:gdLst/>
              <a:ahLst/>
              <a:cxnLst/>
              <a:rect l="l" t="t" r="r" b="b"/>
              <a:pathLst>
                <a:path w="9943" h="8223" extrusionOk="0">
                  <a:moveTo>
                    <a:pt x="3454" y="1"/>
                  </a:moveTo>
                  <a:cubicBezTo>
                    <a:pt x="3454" y="1"/>
                    <a:pt x="2944" y="1623"/>
                    <a:pt x="1507" y="1901"/>
                  </a:cubicBezTo>
                  <a:cubicBezTo>
                    <a:pt x="1368" y="1716"/>
                    <a:pt x="1159" y="1623"/>
                    <a:pt x="928" y="1623"/>
                  </a:cubicBezTo>
                  <a:cubicBezTo>
                    <a:pt x="418" y="1623"/>
                    <a:pt x="1" y="2202"/>
                    <a:pt x="1" y="2898"/>
                  </a:cubicBezTo>
                  <a:cubicBezTo>
                    <a:pt x="1" y="3570"/>
                    <a:pt x="418" y="4149"/>
                    <a:pt x="928" y="4149"/>
                  </a:cubicBezTo>
                  <a:cubicBezTo>
                    <a:pt x="1183" y="4149"/>
                    <a:pt x="1414" y="4033"/>
                    <a:pt x="1553" y="3848"/>
                  </a:cubicBezTo>
                  <a:cubicBezTo>
                    <a:pt x="1739" y="5215"/>
                    <a:pt x="2712" y="6328"/>
                    <a:pt x="4033" y="6698"/>
                  </a:cubicBezTo>
                  <a:lnTo>
                    <a:pt x="4033" y="7231"/>
                  </a:lnTo>
                  <a:cubicBezTo>
                    <a:pt x="3998" y="7892"/>
                    <a:pt x="4485" y="8222"/>
                    <a:pt x="4972" y="8222"/>
                  </a:cubicBezTo>
                  <a:cubicBezTo>
                    <a:pt x="5458" y="8222"/>
                    <a:pt x="5945" y="7892"/>
                    <a:pt x="5910" y="7231"/>
                  </a:cubicBezTo>
                  <a:lnTo>
                    <a:pt x="5910" y="6698"/>
                  </a:lnTo>
                  <a:cubicBezTo>
                    <a:pt x="6003" y="6675"/>
                    <a:pt x="6096" y="6652"/>
                    <a:pt x="6188" y="6606"/>
                  </a:cubicBezTo>
                  <a:cubicBezTo>
                    <a:pt x="7370" y="6165"/>
                    <a:pt x="8205" y="5099"/>
                    <a:pt x="8367" y="3848"/>
                  </a:cubicBezTo>
                  <a:cubicBezTo>
                    <a:pt x="8529" y="4033"/>
                    <a:pt x="8761" y="4149"/>
                    <a:pt x="8993" y="4172"/>
                  </a:cubicBezTo>
                  <a:cubicBezTo>
                    <a:pt x="9503" y="4172"/>
                    <a:pt x="9920" y="3593"/>
                    <a:pt x="9920" y="2898"/>
                  </a:cubicBezTo>
                  <a:lnTo>
                    <a:pt x="9943" y="2898"/>
                  </a:lnTo>
                  <a:cubicBezTo>
                    <a:pt x="9943" y="2202"/>
                    <a:pt x="9503" y="1623"/>
                    <a:pt x="8993" y="1623"/>
                  </a:cubicBezTo>
                  <a:cubicBezTo>
                    <a:pt x="8761" y="1623"/>
                    <a:pt x="8552" y="1716"/>
                    <a:pt x="8413" y="1901"/>
                  </a:cubicBezTo>
                  <a:lnTo>
                    <a:pt x="8413" y="1808"/>
                  </a:lnTo>
                  <a:cubicBezTo>
                    <a:pt x="8413" y="1530"/>
                    <a:pt x="8390" y="1252"/>
                    <a:pt x="8321" y="997"/>
                  </a:cubicBezTo>
                  <a:cubicBezTo>
                    <a:pt x="7595" y="1171"/>
                    <a:pt x="6968" y="1241"/>
                    <a:pt x="6430" y="1241"/>
                  </a:cubicBezTo>
                  <a:cubicBezTo>
                    <a:pt x="4165" y="1241"/>
                    <a:pt x="3454" y="1"/>
                    <a:pt x="3454" y="1"/>
                  </a:cubicBezTo>
                  <a:close/>
                </a:path>
              </a:pathLst>
            </a:custGeom>
            <a:solidFill>
              <a:srgbClr val="D9B184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1963438" y="3673550"/>
              <a:ext cx="154725" cy="165000"/>
            </a:xfrm>
            <a:custGeom>
              <a:avLst/>
              <a:gdLst/>
              <a:ahLst/>
              <a:cxnLst/>
              <a:rect l="l" t="t" r="r" b="b"/>
              <a:pathLst>
                <a:path w="6189" h="6600" extrusionOk="0">
                  <a:moveTo>
                    <a:pt x="951" y="0"/>
                  </a:moveTo>
                  <a:cubicBezTo>
                    <a:pt x="418" y="0"/>
                    <a:pt x="1" y="579"/>
                    <a:pt x="1" y="1275"/>
                  </a:cubicBezTo>
                  <a:cubicBezTo>
                    <a:pt x="1" y="1947"/>
                    <a:pt x="418" y="2526"/>
                    <a:pt x="951" y="2526"/>
                  </a:cubicBezTo>
                  <a:cubicBezTo>
                    <a:pt x="1183" y="2526"/>
                    <a:pt x="1414" y="2410"/>
                    <a:pt x="1553" y="2225"/>
                  </a:cubicBezTo>
                  <a:cubicBezTo>
                    <a:pt x="1739" y="3592"/>
                    <a:pt x="2712" y="4705"/>
                    <a:pt x="4033" y="5075"/>
                  </a:cubicBezTo>
                  <a:lnTo>
                    <a:pt x="4033" y="5608"/>
                  </a:lnTo>
                  <a:cubicBezTo>
                    <a:pt x="3998" y="6269"/>
                    <a:pt x="4485" y="6599"/>
                    <a:pt x="4972" y="6599"/>
                  </a:cubicBezTo>
                  <a:cubicBezTo>
                    <a:pt x="5458" y="6599"/>
                    <a:pt x="5945" y="6269"/>
                    <a:pt x="5910" y="5608"/>
                  </a:cubicBezTo>
                  <a:lnTo>
                    <a:pt x="5910" y="5075"/>
                  </a:lnTo>
                  <a:cubicBezTo>
                    <a:pt x="6003" y="5052"/>
                    <a:pt x="6096" y="5029"/>
                    <a:pt x="6188" y="4983"/>
                  </a:cubicBezTo>
                  <a:cubicBezTo>
                    <a:pt x="6142" y="4890"/>
                    <a:pt x="6026" y="4820"/>
                    <a:pt x="5910" y="4797"/>
                  </a:cubicBezTo>
                  <a:cubicBezTo>
                    <a:pt x="3801" y="4797"/>
                    <a:pt x="2086" y="2897"/>
                    <a:pt x="2086" y="533"/>
                  </a:cubicBezTo>
                  <a:lnTo>
                    <a:pt x="2086" y="70"/>
                  </a:lnTo>
                  <a:cubicBezTo>
                    <a:pt x="1901" y="162"/>
                    <a:pt x="1716" y="232"/>
                    <a:pt x="1530" y="278"/>
                  </a:cubicBezTo>
                  <a:cubicBezTo>
                    <a:pt x="1368" y="93"/>
                    <a:pt x="1159" y="0"/>
                    <a:pt x="951" y="0"/>
                  </a:cubicBezTo>
                  <a:close/>
                </a:path>
              </a:pathLst>
            </a:custGeom>
            <a:solidFill>
              <a:srgbClr val="BE976B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2057313" y="3682375"/>
              <a:ext cx="15075" cy="30000"/>
            </a:xfrm>
            <a:custGeom>
              <a:avLst/>
              <a:gdLst/>
              <a:ahLst/>
              <a:cxnLst/>
              <a:rect l="l" t="t" r="r" b="b"/>
              <a:pathLst>
                <a:path w="603" h="1200" extrusionOk="0">
                  <a:moveTo>
                    <a:pt x="301" y="0"/>
                  </a:moveTo>
                  <a:cubicBezTo>
                    <a:pt x="151" y="0"/>
                    <a:pt x="0" y="99"/>
                    <a:pt x="0" y="296"/>
                  </a:cubicBezTo>
                  <a:lnTo>
                    <a:pt x="0" y="898"/>
                  </a:lnTo>
                  <a:cubicBezTo>
                    <a:pt x="0" y="1061"/>
                    <a:pt x="116" y="1200"/>
                    <a:pt x="278" y="1200"/>
                  </a:cubicBezTo>
                  <a:lnTo>
                    <a:pt x="301" y="1200"/>
                  </a:lnTo>
                  <a:cubicBezTo>
                    <a:pt x="464" y="1200"/>
                    <a:pt x="603" y="1061"/>
                    <a:pt x="603" y="898"/>
                  </a:cubicBezTo>
                  <a:lnTo>
                    <a:pt x="603" y="296"/>
                  </a:lnTo>
                  <a:cubicBezTo>
                    <a:pt x="603" y="99"/>
                    <a:pt x="452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2099013" y="3682375"/>
              <a:ext cx="15100" cy="30000"/>
            </a:xfrm>
            <a:custGeom>
              <a:avLst/>
              <a:gdLst/>
              <a:ahLst/>
              <a:cxnLst/>
              <a:rect l="l" t="t" r="r" b="b"/>
              <a:pathLst>
                <a:path w="604" h="1200" extrusionOk="0">
                  <a:moveTo>
                    <a:pt x="302" y="0"/>
                  </a:moveTo>
                  <a:cubicBezTo>
                    <a:pt x="151" y="0"/>
                    <a:pt x="1" y="99"/>
                    <a:pt x="1" y="296"/>
                  </a:cubicBezTo>
                  <a:lnTo>
                    <a:pt x="1" y="898"/>
                  </a:lnTo>
                  <a:cubicBezTo>
                    <a:pt x="1" y="1061"/>
                    <a:pt x="140" y="1200"/>
                    <a:pt x="302" y="1200"/>
                  </a:cubicBezTo>
                  <a:lnTo>
                    <a:pt x="325" y="1200"/>
                  </a:lnTo>
                  <a:cubicBezTo>
                    <a:pt x="487" y="1200"/>
                    <a:pt x="603" y="1061"/>
                    <a:pt x="603" y="898"/>
                  </a:cubicBezTo>
                  <a:lnTo>
                    <a:pt x="603" y="296"/>
                  </a:lnTo>
                  <a:cubicBezTo>
                    <a:pt x="603" y="99"/>
                    <a:pt x="453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2060988" y="3734925"/>
              <a:ext cx="53475" cy="19175"/>
            </a:xfrm>
            <a:custGeom>
              <a:avLst/>
              <a:gdLst/>
              <a:ahLst/>
              <a:cxnLst/>
              <a:rect l="l" t="t" r="r" b="b"/>
              <a:pathLst>
                <a:path w="2139" h="767" extrusionOk="0">
                  <a:moveTo>
                    <a:pt x="435" y="0"/>
                  </a:moveTo>
                  <a:cubicBezTo>
                    <a:pt x="168" y="0"/>
                    <a:pt x="1" y="406"/>
                    <a:pt x="293" y="581"/>
                  </a:cubicBezTo>
                  <a:cubicBezTo>
                    <a:pt x="548" y="697"/>
                    <a:pt x="803" y="766"/>
                    <a:pt x="1081" y="766"/>
                  </a:cubicBezTo>
                  <a:cubicBezTo>
                    <a:pt x="1336" y="766"/>
                    <a:pt x="1614" y="697"/>
                    <a:pt x="1846" y="581"/>
                  </a:cubicBezTo>
                  <a:cubicBezTo>
                    <a:pt x="2139" y="406"/>
                    <a:pt x="1988" y="0"/>
                    <a:pt x="1726" y="0"/>
                  </a:cubicBezTo>
                  <a:cubicBezTo>
                    <a:pt x="1677" y="0"/>
                    <a:pt x="1623" y="15"/>
                    <a:pt x="1568" y="48"/>
                  </a:cubicBezTo>
                  <a:cubicBezTo>
                    <a:pt x="1417" y="129"/>
                    <a:pt x="1249" y="170"/>
                    <a:pt x="1081" y="170"/>
                  </a:cubicBezTo>
                  <a:cubicBezTo>
                    <a:pt x="913" y="170"/>
                    <a:pt x="745" y="129"/>
                    <a:pt x="595" y="48"/>
                  </a:cubicBezTo>
                  <a:cubicBezTo>
                    <a:pt x="539" y="15"/>
                    <a:pt x="485" y="0"/>
                    <a:pt x="4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2181863" y="3693825"/>
              <a:ext cx="15675" cy="22725"/>
            </a:xfrm>
            <a:custGeom>
              <a:avLst/>
              <a:gdLst/>
              <a:ahLst/>
              <a:cxnLst/>
              <a:rect l="l" t="t" r="r" b="b"/>
              <a:pathLst>
                <a:path w="627" h="909" extrusionOk="0">
                  <a:moveTo>
                    <a:pt x="441" y="0"/>
                  </a:moveTo>
                  <a:cubicBezTo>
                    <a:pt x="209" y="162"/>
                    <a:pt x="47" y="394"/>
                    <a:pt x="1" y="672"/>
                  </a:cubicBezTo>
                  <a:cubicBezTo>
                    <a:pt x="1" y="672"/>
                    <a:pt x="143" y="909"/>
                    <a:pt x="308" y="909"/>
                  </a:cubicBezTo>
                  <a:cubicBezTo>
                    <a:pt x="374" y="909"/>
                    <a:pt x="444" y="871"/>
                    <a:pt x="511" y="765"/>
                  </a:cubicBezTo>
                  <a:cubicBezTo>
                    <a:pt x="626" y="510"/>
                    <a:pt x="603" y="232"/>
                    <a:pt x="4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1977338" y="3693825"/>
              <a:ext cx="15675" cy="22725"/>
            </a:xfrm>
            <a:custGeom>
              <a:avLst/>
              <a:gdLst/>
              <a:ahLst/>
              <a:cxnLst/>
              <a:rect l="l" t="t" r="r" b="b"/>
              <a:pathLst>
                <a:path w="627" h="909" extrusionOk="0">
                  <a:moveTo>
                    <a:pt x="186" y="0"/>
                  </a:moveTo>
                  <a:cubicBezTo>
                    <a:pt x="24" y="232"/>
                    <a:pt x="1" y="510"/>
                    <a:pt x="117" y="765"/>
                  </a:cubicBezTo>
                  <a:cubicBezTo>
                    <a:pt x="183" y="871"/>
                    <a:pt x="253" y="909"/>
                    <a:pt x="319" y="909"/>
                  </a:cubicBezTo>
                  <a:cubicBezTo>
                    <a:pt x="485" y="909"/>
                    <a:pt x="627" y="672"/>
                    <a:pt x="627" y="672"/>
                  </a:cubicBezTo>
                  <a:cubicBezTo>
                    <a:pt x="580" y="394"/>
                    <a:pt x="418" y="162"/>
                    <a:pt x="186" y="0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1725888" y="3527050"/>
              <a:ext cx="312900" cy="268750"/>
            </a:xfrm>
            <a:custGeom>
              <a:avLst/>
              <a:gdLst/>
              <a:ahLst/>
              <a:cxnLst/>
              <a:rect l="l" t="t" r="r" b="b"/>
              <a:pathLst>
                <a:path w="12516" h="10750" extrusionOk="0">
                  <a:moveTo>
                    <a:pt x="4323" y="0"/>
                  </a:moveTo>
                  <a:cubicBezTo>
                    <a:pt x="3152" y="0"/>
                    <a:pt x="1976" y="798"/>
                    <a:pt x="1901" y="2291"/>
                  </a:cubicBezTo>
                  <a:lnTo>
                    <a:pt x="1901" y="2314"/>
                  </a:lnTo>
                  <a:cubicBezTo>
                    <a:pt x="1855" y="3774"/>
                    <a:pt x="1577" y="5211"/>
                    <a:pt x="1067" y="6578"/>
                  </a:cubicBezTo>
                  <a:lnTo>
                    <a:pt x="534" y="7946"/>
                  </a:lnTo>
                  <a:cubicBezTo>
                    <a:pt x="1" y="9313"/>
                    <a:pt x="997" y="10750"/>
                    <a:pt x="2457" y="10750"/>
                  </a:cubicBezTo>
                  <a:lnTo>
                    <a:pt x="10059" y="10750"/>
                  </a:lnTo>
                  <a:cubicBezTo>
                    <a:pt x="11519" y="10750"/>
                    <a:pt x="12515" y="9313"/>
                    <a:pt x="12006" y="7946"/>
                  </a:cubicBezTo>
                  <a:lnTo>
                    <a:pt x="12006" y="7946"/>
                  </a:lnTo>
                  <a:lnTo>
                    <a:pt x="12006" y="7969"/>
                  </a:lnTo>
                  <a:lnTo>
                    <a:pt x="11727" y="7251"/>
                  </a:lnTo>
                  <a:cubicBezTo>
                    <a:pt x="11426" y="6486"/>
                    <a:pt x="11310" y="5651"/>
                    <a:pt x="11380" y="4840"/>
                  </a:cubicBezTo>
                  <a:cubicBezTo>
                    <a:pt x="11380" y="4701"/>
                    <a:pt x="11380" y="4539"/>
                    <a:pt x="11380" y="4400"/>
                  </a:cubicBezTo>
                  <a:cubicBezTo>
                    <a:pt x="11311" y="2623"/>
                    <a:pt x="9842" y="1385"/>
                    <a:pt x="8254" y="1385"/>
                  </a:cubicBezTo>
                  <a:cubicBezTo>
                    <a:pt x="7709" y="1385"/>
                    <a:pt x="7150" y="1531"/>
                    <a:pt x="6629" y="1851"/>
                  </a:cubicBezTo>
                  <a:cubicBezTo>
                    <a:pt x="6339" y="595"/>
                    <a:pt x="5333" y="0"/>
                    <a:pt x="4323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1725888" y="3527225"/>
              <a:ext cx="169800" cy="269175"/>
            </a:xfrm>
            <a:custGeom>
              <a:avLst/>
              <a:gdLst/>
              <a:ahLst/>
              <a:cxnLst/>
              <a:rect l="l" t="t" r="r" b="b"/>
              <a:pathLst>
                <a:path w="6792" h="10767" extrusionOk="0">
                  <a:moveTo>
                    <a:pt x="4317" y="0"/>
                  </a:moveTo>
                  <a:cubicBezTo>
                    <a:pt x="3121" y="0"/>
                    <a:pt x="1980" y="903"/>
                    <a:pt x="1901" y="2284"/>
                  </a:cubicBezTo>
                  <a:lnTo>
                    <a:pt x="1901" y="2307"/>
                  </a:lnTo>
                  <a:cubicBezTo>
                    <a:pt x="1855" y="3767"/>
                    <a:pt x="1577" y="5204"/>
                    <a:pt x="1067" y="6571"/>
                  </a:cubicBezTo>
                  <a:lnTo>
                    <a:pt x="534" y="7962"/>
                  </a:lnTo>
                  <a:cubicBezTo>
                    <a:pt x="1" y="9306"/>
                    <a:pt x="997" y="10766"/>
                    <a:pt x="2457" y="10766"/>
                  </a:cubicBezTo>
                  <a:lnTo>
                    <a:pt x="6791" y="10766"/>
                  </a:lnTo>
                  <a:cubicBezTo>
                    <a:pt x="5331" y="10766"/>
                    <a:pt x="4335" y="9306"/>
                    <a:pt x="4844" y="7962"/>
                  </a:cubicBezTo>
                  <a:lnTo>
                    <a:pt x="4335" y="6571"/>
                  </a:lnTo>
                  <a:cubicBezTo>
                    <a:pt x="4844" y="5204"/>
                    <a:pt x="5146" y="3767"/>
                    <a:pt x="5192" y="2307"/>
                  </a:cubicBezTo>
                  <a:lnTo>
                    <a:pt x="5192" y="2284"/>
                  </a:lnTo>
                  <a:cubicBezTo>
                    <a:pt x="5215" y="1658"/>
                    <a:pt x="5493" y="1079"/>
                    <a:pt x="5957" y="662"/>
                  </a:cubicBezTo>
                  <a:cubicBezTo>
                    <a:pt x="5471" y="205"/>
                    <a:pt x="4888" y="0"/>
                    <a:pt x="43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1824388" y="3817800"/>
              <a:ext cx="142550" cy="68975"/>
            </a:xfrm>
            <a:custGeom>
              <a:avLst/>
              <a:gdLst/>
              <a:ahLst/>
              <a:cxnLst/>
              <a:rect l="l" t="t" r="r" b="b"/>
              <a:pathLst>
                <a:path w="5702" h="2759" extrusionOk="0">
                  <a:moveTo>
                    <a:pt x="2851" y="1"/>
                  </a:moveTo>
                  <a:cubicBezTo>
                    <a:pt x="1322" y="1"/>
                    <a:pt x="47" y="1229"/>
                    <a:pt x="1" y="2758"/>
                  </a:cubicBezTo>
                  <a:lnTo>
                    <a:pt x="5702" y="2758"/>
                  </a:lnTo>
                  <a:cubicBezTo>
                    <a:pt x="5655" y="1229"/>
                    <a:pt x="4404" y="1"/>
                    <a:pt x="28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1824388" y="3815325"/>
              <a:ext cx="90400" cy="71450"/>
            </a:xfrm>
            <a:custGeom>
              <a:avLst/>
              <a:gdLst/>
              <a:ahLst/>
              <a:cxnLst/>
              <a:rect l="l" t="t" r="r" b="b"/>
              <a:pathLst>
                <a:path w="3616" h="2858" extrusionOk="0">
                  <a:moveTo>
                    <a:pt x="2871" y="1"/>
                  </a:moveTo>
                  <a:cubicBezTo>
                    <a:pt x="1343" y="1"/>
                    <a:pt x="1" y="1240"/>
                    <a:pt x="1" y="2857"/>
                  </a:cubicBezTo>
                  <a:lnTo>
                    <a:pt x="1507" y="2857"/>
                  </a:lnTo>
                  <a:cubicBezTo>
                    <a:pt x="1507" y="1583"/>
                    <a:pt x="2365" y="447"/>
                    <a:pt x="3616" y="100"/>
                  </a:cubicBezTo>
                  <a:cubicBezTo>
                    <a:pt x="3366" y="32"/>
                    <a:pt x="3116" y="1"/>
                    <a:pt x="2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771663" y="3632400"/>
              <a:ext cx="207450" cy="206150"/>
            </a:xfrm>
            <a:custGeom>
              <a:avLst/>
              <a:gdLst/>
              <a:ahLst/>
              <a:cxnLst/>
              <a:rect l="l" t="t" r="r" b="b"/>
              <a:pathLst>
                <a:path w="8298" h="8246" extrusionOk="0">
                  <a:moveTo>
                    <a:pt x="2063" y="1"/>
                  </a:moveTo>
                  <a:cubicBezTo>
                    <a:pt x="1716" y="557"/>
                    <a:pt x="1530" y="1183"/>
                    <a:pt x="1530" y="1831"/>
                  </a:cubicBezTo>
                  <a:lnTo>
                    <a:pt x="1530" y="1924"/>
                  </a:lnTo>
                  <a:cubicBezTo>
                    <a:pt x="1368" y="1762"/>
                    <a:pt x="1159" y="1646"/>
                    <a:pt x="951" y="1646"/>
                  </a:cubicBezTo>
                  <a:cubicBezTo>
                    <a:pt x="418" y="1646"/>
                    <a:pt x="1" y="2225"/>
                    <a:pt x="1" y="2921"/>
                  </a:cubicBezTo>
                  <a:cubicBezTo>
                    <a:pt x="1" y="3616"/>
                    <a:pt x="418" y="4195"/>
                    <a:pt x="951" y="4195"/>
                  </a:cubicBezTo>
                  <a:cubicBezTo>
                    <a:pt x="1183" y="4172"/>
                    <a:pt x="1414" y="4079"/>
                    <a:pt x="1553" y="3871"/>
                  </a:cubicBezTo>
                  <a:cubicBezTo>
                    <a:pt x="1739" y="5238"/>
                    <a:pt x="2712" y="6374"/>
                    <a:pt x="4033" y="6745"/>
                  </a:cubicBezTo>
                  <a:lnTo>
                    <a:pt x="4033" y="7254"/>
                  </a:lnTo>
                  <a:cubicBezTo>
                    <a:pt x="3998" y="7915"/>
                    <a:pt x="4485" y="8245"/>
                    <a:pt x="4972" y="8245"/>
                  </a:cubicBezTo>
                  <a:cubicBezTo>
                    <a:pt x="5458" y="8245"/>
                    <a:pt x="5945" y="7915"/>
                    <a:pt x="5910" y="7254"/>
                  </a:cubicBezTo>
                  <a:lnTo>
                    <a:pt x="5910" y="6745"/>
                  </a:lnTo>
                  <a:cubicBezTo>
                    <a:pt x="6003" y="6721"/>
                    <a:pt x="6096" y="6675"/>
                    <a:pt x="6212" y="6652"/>
                  </a:cubicBezTo>
                  <a:cubicBezTo>
                    <a:pt x="7231" y="6235"/>
                    <a:pt x="7996" y="5377"/>
                    <a:pt x="8297" y="4334"/>
                  </a:cubicBezTo>
                  <a:lnTo>
                    <a:pt x="8089" y="4334"/>
                  </a:lnTo>
                  <a:cubicBezTo>
                    <a:pt x="6049" y="4311"/>
                    <a:pt x="4520" y="2457"/>
                    <a:pt x="4891" y="464"/>
                  </a:cubicBezTo>
                  <a:lnTo>
                    <a:pt x="4891" y="464"/>
                  </a:lnTo>
                  <a:cubicBezTo>
                    <a:pt x="4539" y="806"/>
                    <a:pt x="4091" y="969"/>
                    <a:pt x="3648" y="969"/>
                  </a:cubicBezTo>
                  <a:cubicBezTo>
                    <a:pt x="3008" y="969"/>
                    <a:pt x="2378" y="630"/>
                    <a:pt x="2063" y="1"/>
                  </a:cubicBezTo>
                  <a:close/>
                </a:path>
              </a:pathLst>
            </a:custGeom>
            <a:solidFill>
              <a:srgbClr val="DC9CA8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1771663" y="3632400"/>
              <a:ext cx="155300" cy="204825"/>
            </a:xfrm>
            <a:custGeom>
              <a:avLst/>
              <a:gdLst/>
              <a:ahLst/>
              <a:cxnLst/>
              <a:rect l="l" t="t" r="r" b="b"/>
              <a:pathLst>
                <a:path w="6212" h="8193" extrusionOk="0">
                  <a:moveTo>
                    <a:pt x="2040" y="1"/>
                  </a:moveTo>
                  <a:cubicBezTo>
                    <a:pt x="1692" y="534"/>
                    <a:pt x="1507" y="1183"/>
                    <a:pt x="1530" y="1831"/>
                  </a:cubicBezTo>
                  <a:lnTo>
                    <a:pt x="1530" y="1924"/>
                  </a:lnTo>
                  <a:cubicBezTo>
                    <a:pt x="1368" y="1739"/>
                    <a:pt x="1159" y="1646"/>
                    <a:pt x="951" y="1646"/>
                  </a:cubicBezTo>
                  <a:cubicBezTo>
                    <a:pt x="418" y="1646"/>
                    <a:pt x="1" y="2225"/>
                    <a:pt x="1" y="2921"/>
                  </a:cubicBezTo>
                  <a:cubicBezTo>
                    <a:pt x="1" y="3593"/>
                    <a:pt x="418" y="4172"/>
                    <a:pt x="951" y="4172"/>
                  </a:cubicBezTo>
                  <a:cubicBezTo>
                    <a:pt x="1183" y="4172"/>
                    <a:pt x="1414" y="4056"/>
                    <a:pt x="1553" y="3871"/>
                  </a:cubicBezTo>
                  <a:cubicBezTo>
                    <a:pt x="1739" y="5238"/>
                    <a:pt x="2712" y="6351"/>
                    <a:pt x="4033" y="6721"/>
                  </a:cubicBezTo>
                  <a:lnTo>
                    <a:pt x="4033" y="7254"/>
                  </a:lnTo>
                  <a:cubicBezTo>
                    <a:pt x="4033" y="7880"/>
                    <a:pt x="4502" y="8193"/>
                    <a:pt x="4972" y="8193"/>
                  </a:cubicBezTo>
                  <a:cubicBezTo>
                    <a:pt x="5441" y="8193"/>
                    <a:pt x="5910" y="7880"/>
                    <a:pt x="5910" y="7254"/>
                  </a:cubicBezTo>
                  <a:lnTo>
                    <a:pt x="5910" y="6721"/>
                  </a:lnTo>
                  <a:cubicBezTo>
                    <a:pt x="6003" y="6698"/>
                    <a:pt x="6096" y="6675"/>
                    <a:pt x="6212" y="6629"/>
                  </a:cubicBezTo>
                  <a:cubicBezTo>
                    <a:pt x="6142" y="6536"/>
                    <a:pt x="6026" y="6443"/>
                    <a:pt x="5910" y="6443"/>
                  </a:cubicBezTo>
                  <a:cubicBezTo>
                    <a:pt x="3801" y="6443"/>
                    <a:pt x="2086" y="4543"/>
                    <a:pt x="2086" y="2179"/>
                  </a:cubicBezTo>
                  <a:cubicBezTo>
                    <a:pt x="2086" y="2063"/>
                    <a:pt x="2040" y="1043"/>
                    <a:pt x="2040" y="1"/>
                  </a:cubicBezTo>
                  <a:close/>
                </a:path>
              </a:pathLst>
            </a:custGeom>
            <a:solidFill>
              <a:srgbClr val="D88C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1860313" y="3682375"/>
              <a:ext cx="15675" cy="30000"/>
            </a:xfrm>
            <a:custGeom>
              <a:avLst/>
              <a:gdLst/>
              <a:ahLst/>
              <a:cxnLst/>
              <a:rect l="l" t="t" r="r" b="b"/>
              <a:pathLst>
                <a:path w="627" h="1200" extrusionOk="0">
                  <a:moveTo>
                    <a:pt x="305" y="0"/>
                  </a:moveTo>
                  <a:cubicBezTo>
                    <a:pt x="151" y="0"/>
                    <a:pt x="0" y="99"/>
                    <a:pt x="0" y="296"/>
                  </a:cubicBezTo>
                  <a:lnTo>
                    <a:pt x="0" y="898"/>
                  </a:lnTo>
                  <a:cubicBezTo>
                    <a:pt x="0" y="1061"/>
                    <a:pt x="140" y="1200"/>
                    <a:pt x="302" y="1200"/>
                  </a:cubicBezTo>
                  <a:lnTo>
                    <a:pt x="325" y="1200"/>
                  </a:lnTo>
                  <a:cubicBezTo>
                    <a:pt x="487" y="1200"/>
                    <a:pt x="626" y="1061"/>
                    <a:pt x="626" y="898"/>
                  </a:cubicBezTo>
                  <a:lnTo>
                    <a:pt x="626" y="296"/>
                  </a:lnTo>
                  <a:cubicBezTo>
                    <a:pt x="615" y="99"/>
                    <a:pt x="458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1785563" y="3693825"/>
              <a:ext cx="15675" cy="22725"/>
            </a:xfrm>
            <a:custGeom>
              <a:avLst/>
              <a:gdLst/>
              <a:ahLst/>
              <a:cxnLst/>
              <a:rect l="l" t="t" r="r" b="b"/>
              <a:pathLst>
                <a:path w="627" h="909" extrusionOk="0">
                  <a:moveTo>
                    <a:pt x="186" y="0"/>
                  </a:moveTo>
                  <a:cubicBezTo>
                    <a:pt x="24" y="232"/>
                    <a:pt x="1" y="510"/>
                    <a:pt x="117" y="765"/>
                  </a:cubicBezTo>
                  <a:cubicBezTo>
                    <a:pt x="183" y="871"/>
                    <a:pt x="253" y="909"/>
                    <a:pt x="319" y="909"/>
                  </a:cubicBezTo>
                  <a:cubicBezTo>
                    <a:pt x="485" y="909"/>
                    <a:pt x="627" y="672"/>
                    <a:pt x="627" y="672"/>
                  </a:cubicBezTo>
                  <a:cubicBezTo>
                    <a:pt x="580" y="394"/>
                    <a:pt x="418" y="162"/>
                    <a:pt x="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1867488" y="3734925"/>
              <a:ext cx="53475" cy="19175"/>
            </a:xfrm>
            <a:custGeom>
              <a:avLst/>
              <a:gdLst/>
              <a:ahLst/>
              <a:cxnLst/>
              <a:rect l="l" t="t" r="r" b="b"/>
              <a:pathLst>
                <a:path w="2139" h="767" extrusionOk="0">
                  <a:moveTo>
                    <a:pt x="413" y="0"/>
                  </a:moveTo>
                  <a:cubicBezTo>
                    <a:pt x="151" y="0"/>
                    <a:pt x="0" y="406"/>
                    <a:pt x="293" y="581"/>
                  </a:cubicBezTo>
                  <a:cubicBezTo>
                    <a:pt x="525" y="697"/>
                    <a:pt x="803" y="766"/>
                    <a:pt x="1058" y="766"/>
                  </a:cubicBezTo>
                  <a:cubicBezTo>
                    <a:pt x="1336" y="766"/>
                    <a:pt x="1591" y="697"/>
                    <a:pt x="1846" y="581"/>
                  </a:cubicBezTo>
                  <a:cubicBezTo>
                    <a:pt x="2138" y="406"/>
                    <a:pt x="1971" y="0"/>
                    <a:pt x="1704" y="0"/>
                  </a:cubicBezTo>
                  <a:cubicBezTo>
                    <a:pt x="1654" y="0"/>
                    <a:pt x="1600" y="15"/>
                    <a:pt x="1544" y="48"/>
                  </a:cubicBezTo>
                  <a:cubicBezTo>
                    <a:pt x="1394" y="129"/>
                    <a:pt x="1226" y="170"/>
                    <a:pt x="1058" y="170"/>
                  </a:cubicBezTo>
                  <a:cubicBezTo>
                    <a:pt x="890" y="170"/>
                    <a:pt x="722" y="129"/>
                    <a:pt x="571" y="48"/>
                  </a:cubicBezTo>
                  <a:cubicBezTo>
                    <a:pt x="516" y="15"/>
                    <a:pt x="462" y="0"/>
                    <a:pt x="4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9" y="0"/>
            <a:ext cx="18287365" cy="876300"/>
          </a:xfrm>
          <a:custGeom>
            <a:avLst/>
            <a:gdLst/>
            <a:ahLst/>
            <a:cxnLst/>
            <a:rect l="l" t="t" r="r" b="b"/>
            <a:pathLst>
              <a:path w="18287365" h="876300">
                <a:moveTo>
                  <a:pt x="18287180" y="876299"/>
                </a:moveTo>
                <a:lnTo>
                  <a:pt x="0" y="876299"/>
                </a:lnTo>
                <a:lnTo>
                  <a:pt x="0" y="0"/>
                </a:lnTo>
                <a:lnTo>
                  <a:pt x="18287180" y="0"/>
                </a:lnTo>
                <a:lnTo>
                  <a:pt x="18287180" y="876299"/>
                </a:lnTo>
                <a:close/>
              </a:path>
            </a:pathLst>
          </a:custGeom>
          <a:solidFill>
            <a:srgbClr val="FFF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9" y="9411702"/>
            <a:ext cx="18287365" cy="876300"/>
          </a:xfrm>
          <a:custGeom>
            <a:avLst/>
            <a:gdLst/>
            <a:ahLst/>
            <a:cxnLst/>
            <a:rect l="l" t="t" r="r" b="b"/>
            <a:pathLst>
              <a:path w="18287365" h="876300">
                <a:moveTo>
                  <a:pt x="18287180" y="876299"/>
                </a:moveTo>
                <a:lnTo>
                  <a:pt x="0" y="876299"/>
                </a:lnTo>
                <a:lnTo>
                  <a:pt x="0" y="0"/>
                </a:lnTo>
                <a:lnTo>
                  <a:pt x="18287180" y="0"/>
                </a:lnTo>
                <a:lnTo>
                  <a:pt x="18287180" y="876299"/>
                </a:lnTo>
                <a:close/>
              </a:path>
            </a:pathLst>
          </a:custGeom>
          <a:solidFill>
            <a:srgbClr val="FFF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20483" y="1225251"/>
            <a:ext cx="13059410" cy="114300"/>
          </a:xfrm>
          <a:custGeom>
            <a:avLst/>
            <a:gdLst/>
            <a:ahLst/>
            <a:cxnLst/>
            <a:rect l="l" t="t" r="r" b="b"/>
            <a:pathLst>
              <a:path w="13059410" h="114300">
                <a:moveTo>
                  <a:pt x="0" y="0"/>
                </a:moveTo>
                <a:lnTo>
                  <a:pt x="13058832" y="0"/>
                </a:lnTo>
                <a:lnTo>
                  <a:pt x="13058832" y="114299"/>
                </a:lnTo>
                <a:lnTo>
                  <a:pt x="0" y="114299"/>
                </a:lnTo>
                <a:lnTo>
                  <a:pt x="0" y="0"/>
                </a:lnTo>
                <a:close/>
              </a:path>
            </a:pathLst>
          </a:custGeom>
          <a:solidFill>
            <a:srgbClr val="A6DD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439598"/>
            <a:ext cx="2553335" cy="1847850"/>
          </a:xfrm>
          <a:custGeom>
            <a:avLst/>
            <a:gdLst/>
            <a:ahLst/>
            <a:cxnLst/>
            <a:rect l="l" t="t" r="r" b="b"/>
            <a:pathLst>
              <a:path w="2553335" h="1847850">
                <a:moveTo>
                  <a:pt x="2169123" y="317057"/>
                </a:moveTo>
                <a:lnTo>
                  <a:pt x="664426" y="1141117"/>
                </a:lnTo>
                <a:lnTo>
                  <a:pt x="689519" y="398724"/>
                </a:lnTo>
                <a:lnTo>
                  <a:pt x="1376877" y="727664"/>
                </a:lnTo>
                <a:lnTo>
                  <a:pt x="2145680" y="306622"/>
                </a:lnTo>
                <a:lnTo>
                  <a:pt x="2169123" y="317057"/>
                </a:lnTo>
                <a:close/>
              </a:path>
              <a:path w="2553335" h="1847850">
                <a:moveTo>
                  <a:pt x="2145680" y="306622"/>
                </a:moveTo>
                <a:lnTo>
                  <a:pt x="1376877" y="727664"/>
                </a:lnTo>
                <a:lnTo>
                  <a:pt x="1456799" y="0"/>
                </a:lnTo>
                <a:lnTo>
                  <a:pt x="2145680" y="306622"/>
                </a:lnTo>
                <a:close/>
              </a:path>
              <a:path w="2553335" h="1847850">
                <a:moveTo>
                  <a:pt x="266676" y="1847401"/>
                </a:moveTo>
                <a:lnTo>
                  <a:pt x="0" y="1847401"/>
                </a:lnTo>
                <a:lnTo>
                  <a:pt x="0" y="905482"/>
                </a:lnTo>
                <a:lnTo>
                  <a:pt x="664426" y="1141117"/>
                </a:lnTo>
                <a:lnTo>
                  <a:pt x="2169123" y="317057"/>
                </a:lnTo>
                <a:lnTo>
                  <a:pt x="2192567" y="327492"/>
                </a:lnTo>
                <a:lnTo>
                  <a:pt x="1775602" y="555846"/>
                </a:lnTo>
                <a:lnTo>
                  <a:pt x="1771665" y="592018"/>
                </a:lnTo>
                <a:lnTo>
                  <a:pt x="1048306" y="988171"/>
                </a:lnTo>
                <a:lnTo>
                  <a:pt x="1048175" y="991824"/>
                </a:lnTo>
                <a:lnTo>
                  <a:pt x="287434" y="1408450"/>
                </a:lnTo>
                <a:lnTo>
                  <a:pt x="266676" y="1847401"/>
                </a:lnTo>
                <a:close/>
              </a:path>
              <a:path w="2553335" h="1847850">
                <a:moveTo>
                  <a:pt x="2398329" y="832457"/>
                </a:moveTo>
                <a:lnTo>
                  <a:pt x="1775602" y="555846"/>
                </a:lnTo>
                <a:lnTo>
                  <a:pt x="2192567" y="327492"/>
                </a:lnTo>
                <a:lnTo>
                  <a:pt x="2553237" y="488028"/>
                </a:lnTo>
                <a:lnTo>
                  <a:pt x="2398329" y="832457"/>
                </a:lnTo>
                <a:close/>
              </a:path>
              <a:path w="2553335" h="1847850">
                <a:moveTo>
                  <a:pt x="1694795" y="1298317"/>
                </a:moveTo>
                <a:lnTo>
                  <a:pt x="1048306" y="988171"/>
                </a:lnTo>
                <a:lnTo>
                  <a:pt x="1771665" y="592018"/>
                </a:lnTo>
                <a:lnTo>
                  <a:pt x="1694795" y="1298317"/>
                </a:lnTo>
                <a:close/>
              </a:path>
              <a:path w="2553335" h="1847850">
                <a:moveTo>
                  <a:pt x="1023859" y="1669341"/>
                </a:moveTo>
                <a:lnTo>
                  <a:pt x="287434" y="1408450"/>
                </a:lnTo>
                <a:lnTo>
                  <a:pt x="1048175" y="991824"/>
                </a:lnTo>
                <a:lnTo>
                  <a:pt x="1023859" y="1669341"/>
                </a:lnTo>
                <a:close/>
              </a:path>
            </a:pathLst>
          </a:custGeom>
          <a:solidFill>
            <a:srgbClr val="AED5E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56653" y="7834731"/>
            <a:ext cx="2431346" cy="225595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609201" y="4525512"/>
            <a:ext cx="4305300" cy="3998595"/>
            <a:chOff x="1609201" y="4525512"/>
            <a:chExt cx="4305300" cy="3998595"/>
          </a:xfrm>
        </p:grpSpPr>
        <p:sp>
          <p:nvSpPr>
            <p:cNvPr id="8" name="object 8"/>
            <p:cNvSpPr/>
            <p:nvPr/>
          </p:nvSpPr>
          <p:spPr>
            <a:xfrm>
              <a:off x="1871431" y="4839241"/>
              <a:ext cx="3644900" cy="3684270"/>
            </a:xfrm>
            <a:custGeom>
              <a:avLst/>
              <a:gdLst/>
              <a:ahLst/>
              <a:cxnLst/>
              <a:rect l="l" t="t" r="r" b="b"/>
              <a:pathLst>
                <a:path w="3644900" h="3684270">
                  <a:moveTo>
                    <a:pt x="3644867" y="3684238"/>
                  </a:moveTo>
                  <a:lnTo>
                    <a:pt x="0" y="3459352"/>
                  </a:lnTo>
                  <a:lnTo>
                    <a:pt x="3644867" y="0"/>
                  </a:lnTo>
                  <a:lnTo>
                    <a:pt x="3644867" y="3684238"/>
                  </a:lnTo>
                  <a:close/>
                </a:path>
              </a:pathLst>
            </a:custGeom>
            <a:solidFill>
              <a:srgbClr val="000000">
                <a:alpha val="9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71431" y="4767056"/>
              <a:ext cx="3644900" cy="3626485"/>
            </a:xfrm>
            <a:custGeom>
              <a:avLst/>
              <a:gdLst/>
              <a:ahLst/>
              <a:cxnLst/>
              <a:rect l="l" t="t" r="r" b="b"/>
              <a:pathLst>
                <a:path w="3644900" h="3626484">
                  <a:moveTo>
                    <a:pt x="3550519" y="3625934"/>
                  </a:moveTo>
                  <a:lnTo>
                    <a:pt x="0" y="3531537"/>
                  </a:lnTo>
                  <a:lnTo>
                    <a:pt x="94347" y="0"/>
                  </a:lnTo>
                  <a:lnTo>
                    <a:pt x="3644867" y="72185"/>
                  </a:lnTo>
                  <a:lnTo>
                    <a:pt x="3550519" y="3625934"/>
                  </a:lnTo>
                  <a:close/>
                </a:path>
              </a:pathLst>
            </a:custGeom>
            <a:solidFill>
              <a:srgbClr val="A6DD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9191" y="4525517"/>
              <a:ext cx="4305300" cy="1017905"/>
            </a:xfrm>
            <a:custGeom>
              <a:avLst/>
              <a:gdLst/>
              <a:ahLst/>
              <a:cxnLst/>
              <a:rect l="l" t="t" r="r" b="b"/>
              <a:pathLst>
                <a:path w="4305300" h="1017904">
                  <a:moveTo>
                    <a:pt x="1132179" y="241541"/>
                  </a:moveTo>
                  <a:lnTo>
                    <a:pt x="849134" y="0"/>
                  </a:lnTo>
                  <a:lnTo>
                    <a:pt x="748842" y="97307"/>
                  </a:lnTo>
                  <a:lnTo>
                    <a:pt x="510933" y="322402"/>
                  </a:lnTo>
                  <a:lnTo>
                    <a:pt x="229844" y="575094"/>
                  </a:lnTo>
                  <a:lnTo>
                    <a:pt x="0" y="755167"/>
                  </a:lnTo>
                  <a:lnTo>
                    <a:pt x="262229" y="1017536"/>
                  </a:lnTo>
                  <a:lnTo>
                    <a:pt x="392112" y="918540"/>
                  </a:lnTo>
                  <a:lnTo>
                    <a:pt x="681075" y="688886"/>
                  </a:lnTo>
                  <a:lnTo>
                    <a:pt x="978103" y="429552"/>
                  </a:lnTo>
                  <a:lnTo>
                    <a:pt x="1132179" y="241541"/>
                  </a:lnTo>
                  <a:close/>
                </a:path>
                <a:path w="4305300" h="1017904">
                  <a:moveTo>
                    <a:pt x="4305300" y="391464"/>
                  </a:moveTo>
                  <a:lnTo>
                    <a:pt x="4255668" y="372008"/>
                  </a:lnTo>
                  <a:lnTo>
                    <a:pt x="4207497" y="353822"/>
                  </a:lnTo>
                  <a:lnTo>
                    <a:pt x="4142778" y="330441"/>
                  </a:lnTo>
                  <a:lnTo>
                    <a:pt x="4104132" y="316953"/>
                  </a:lnTo>
                  <a:lnTo>
                    <a:pt x="4061256" y="302348"/>
                  </a:lnTo>
                  <a:lnTo>
                    <a:pt x="4014114" y="286689"/>
                  </a:lnTo>
                  <a:lnTo>
                    <a:pt x="3962666" y="270027"/>
                  </a:lnTo>
                  <a:lnTo>
                    <a:pt x="3906901" y="252450"/>
                  </a:lnTo>
                  <a:lnTo>
                    <a:pt x="3846766" y="233997"/>
                  </a:lnTo>
                  <a:lnTo>
                    <a:pt x="3782250" y="214731"/>
                  </a:lnTo>
                  <a:lnTo>
                    <a:pt x="3713315" y="194729"/>
                  </a:lnTo>
                  <a:lnTo>
                    <a:pt x="3639921" y="174040"/>
                  </a:lnTo>
                  <a:lnTo>
                    <a:pt x="3562045" y="152717"/>
                  </a:lnTo>
                  <a:lnTo>
                    <a:pt x="3479647" y="130848"/>
                  </a:lnTo>
                  <a:lnTo>
                    <a:pt x="3392703" y="108470"/>
                  </a:lnTo>
                  <a:lnTo>
                    <a:pt x="3301174" y="85661"/>
                  </a:lnTo>
                  <a:lnTo>
                    <a:pt x="3205048" y="62471"/>
                  </a:lnTo>
                  <a:lnTo>
                    <a:pt x="3192361" y="110947"/>
                  </a:lnTo>
                  <a:lnTo>
                    <a:pt x="3166021" y="222288"/>
                  </a:lnTo>
                  <a:lnTo>
                    <a:pt x="3143580" y="345338"/>
                  </a:lnTo>
                  <a:lnTo>
                    <a:pt x="3142615" y="428955"/>
                  </a:lnTo>
                  <a:lnTo>
                    <a:pt x="3297326" y="464566"/>
                  </a:lnTo>
                  <a:lnTo>
                    <a:pt x="3641572" y="548335"/>
                  </a:lnTo>
                  <a:lnTo>
                    <a:pt x="3995445" y="645629"/>
                  </a:lnTo>
                  <a:lnTo>
                    <a:pt x="4179049" y="721855"/>
                  </a:lnTo>
                  <a:lnTo>
                    <a:pt x="4305300" y="391464"/>
                  </a:lnTo>
                  <a:close/>
                </a:path>
              </a:pathLst>
            </a:custGeom>
            <a:solidFill>
              <a:srgbClr val="FFDE58">
                <a:alpha val="807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19312" y="5486031"/>
              <a:ext cx="3125470" cy="2418080"/>
            </a:xfrm>
            <a:custGeom>
              <a:avLst/>
              <a:gdLst/>
              <a:ahLst/>
              <a:cxnLst/>
              <a:rect l="l" t="t" r="r" b="b"/>
              <a:pathLst>
                <a:path w="3125470" h="2418079">
                  <a:moveTo>
                    <a:pt x="3069171" y="2390127"/>
                  </a:moveTo>
                  <a:lnTo>
                    <a:pt x="381" y="2348217"/>
                  </a:lnTo>
                  <a:lnTo>
                    <a:pt x="0" y="2375979"/>
                  </a:lnTo>
                  <a:lnTo>
                    <a:pt x="3068790" y="2417889"/>
                  </a:lnTo>
                  <a:lnTo>
                    <a:pt x="3069171" y="2390127"/>
                  </a:lnTo>
                  <a:close/>
                </a:path>
                <a:path w="3125470" h="2418079">
                  <a:moveTo>
                    <a:pt x="3069717" y="2096681"/>
                  </a:moveTo>
                  <a:lnTo>
                    <a:pt x="939" y="2054771"/>
                  </a:lnTo>
                  <a:lnTo>
                    <a:pt x="558" y="2082533"/>
                  </a:lnTo>
                  <a:lnTo>
                    <a:pt x="3069336" y="2124443"/>
                  </a:lnTo>
                  <a:lnTo>
                    <a:pt x="3069717" y="2096681"/>
                  </a:lnTo>
                  <a:close/>
                </a:path>
                <a:path w="3125470" h="2418079">
                  <a:moveTo>
                    <a:pt x="3108147" y="1803615"/>
                  </a:moveTo>
                  <a:lnTo>
                    <a:pt x="39370" y="1761705"/>
                  </a:lnTo>
                  <a:lnTo>
                    <a:pt x="38989" y="1789468"/>
                  </a:lnTo>
                  <a:lnTo>
                    <a:pt x="3107766" y="1831378"/>
                  </a:lnTo>
                  <a:lnTo>
                    <a:pt x="3108147" y="1803615"/>
                  </a:lnTo>
                  <a:close/>
                </a:path>
                <a:path w="3125470" h="2418079">
                  <a:moveTo>
                    <a:pt x="3108147" y="336308"/>
                  </a:moveTo>
                  <a:lnTo>
                    <a:pt x="39370" y="294398"/>
                  </a:lnTo>
                  <a:lnTo>
                    <a:pt x="38989" y="322160"/>
                  </a:lnTo>
                  <a:lnTo>
                    <a:pt x="3107766" y="364070"/>
                  </a:lnTo>
                  <a:lnTo>
                    <a:pt x="3108147" y="336308"/>
                  </a:lnTo>
                  <a:close/>
                </a:path>
                <a:path w="3125470" h="2418079">
                  <a:moveTo>
                    <a:pt x="3108426" y="923239"/>
                  </a:moveTo>
                  <a:lnTo>
                    <a:pt x="39636" y="881329"/>
                  </a:lnTo>
                  <a:lnTo>
                    <a:pt x="39268" y="909091"/>
                  </a:lnTo>
                  <a:lnTo>
                    <a:pt x="3108045" y="951001"/>
                  </a:lnTo>
                  <a:lnTo>
                    <a:pt x="3108426" y="923239"/>
                  </a:lnTo>
                  <a:close/>
                </a:path>
                <a:path w="3125470" h="2418079">
                  <a:moveTo>
                    <a:pt x="3108985" y="629780"/>
                  </a:moveTo>
                  <a:lnTo>
                    <a:pt x="40195" y="587870"/>
                  </a:lnTo>
                  <a:lnTo>
                    <a:pt x="39814" y="615632"/>
                  </a:lnTo>
                  <a:lnTo>
                    <a:pt x="3108604" y="657542"/>
                  </a:lnTo>
                  <a:lnTo>
                    <a:pt x="3108985" y="629780"/>
                  </a:lnTo>
                  <a:close/>
                </a:path>
                <a:path w="3125470" h="2418079">
                  <a:moveTo>
                    <a:pt x="3124416" y="41910"/>
                  </a:moveTo>
                  <a:lnTo>
                    <a:pt x="55638" y="0"/>
                  </a:lnTo>
                  <a:lnTo>
                    <a:pt x="55257" y="27762"/>
                  </a:lnTo>
                  <a:lnTo>
                    <a:pt x="3124047" y="69672"/>
                  </a:lnTo>
                  <a:lnTo>
                    <a:pt x="3124416" y="41910"/>
                  </a:lnTo>
                  <a:close/>
                </a:path>
                <a:path w="3125470" h="2418079">
                  <a:moveTo>
                    <a:pt x="3124441" y="1509204"/>
                  </a:moveTo>
                  <a:lnTo>
                    <a:pt x="55651" y="1467294"/>
                  </a:lnTo>
                  <a:lnTo>
                    <a:pt x="55270" y="1495056"/>
                  </a:lnTo>
                  <a:lnTo>
                    <a:pt x="3124060" y="1536966"/>
                  </a:lnTo>
                  <a:lnTo>
                    <a:pt x="3124441" y="1509204"/>
                  </a:lnTo>
                  <a:close/>
                </a:path>
                <a:path w="3125470" h="2418079">
                  <a:moveTo>
                    <a:pt x="3124974" y="1215771"/>
                  </a:moveTo>
                  <a:lnTo>
                    <a:pt x="56197" y="1173861"/>
                  </a:lnTo>
                  <a:lnTo>
                    <a:pt x="55816" y="1201623"/>
                  </a:lnTo>
                  <a:lnTo>
                    <a:pt x="3124593" y="1243533"/>
                  </a:lnTo>
                  <a:lnTo>
                    <a:pt x="3124974" y="1215771"/>
                  </a:lnTo>
                  <a:close/>
                </a:path>
              </a:pathLst>
            </a:custGeom>
            <a:solidFill>
              <a:srgbClr val="A6DD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6904770" y="5111650"/>
            <a:ext cx="4248150" cy="4148454"/>
            <a:chOff x="6904770" y="5111650"/>
            <a:chExt cx="4248150" cy="4148454"/>
          </a:xfrm>
        </p:grpSpPr>
        <p:sp>
          <p:nvSpPr>
            <p:cNvPr id="13" name="object 13"/>
            <p:cNvSpPr/>
            <p:nvPr/>
          </p:nvSpPr>
          <p:spPr>
            <a:xfrm>
              <a:off x="7164484" y="5419267"/>
              <a:ext cx="3988435" cy="3841115"/>
            </a:xfrm>
            <a:custGeom>
              <a:avLst/>
              <a:gdLst/>
              <a:ahLst/>
              <a:cxnLst/>
              <a:rect l="l" t="t" r="r" b="b"/>
              <a:pathLst>
                <a:path w="3988434" h="3841115">
                  <a:moveTo>
                    <a:pt x="233562" y="3840683"/>
                  </a:moveTo>
                  <a:lnTo>
                    <a:pt x="206816" y="3793489"/>
                  </a:lnTo>
                  <a:lnTo>
                    <a:pt x="182006" y="3742004"/>
                  </a:lnTo>
                  <a:lnTo>
                    <a:pt x="159072" y="3686358"/>
                  </a:lnTo>
                  <a:lnTo>
                    <a:pt x="137958" y="3626679"/>
                  </a:lnTo>
                  <a:lnTo>
                    <a:pt x="118604" y="3563097"/>
                  </a:lnTo>
                  <a:lnTo>
                    <a:pt x="100954" y="3495740"/>
                  </a:lnTo>
                  <a:lnTo>
                    <a:pt x="84948" y="3424737"/>
                  </a:lnTo>
                  <a:lnTo>
                    <a:pt x="70528" y="3350219"/>
                  </a:lnTo>
                  <a:lnTo>
                    <a:pt x="63895" y="3311681"/>
                  </a:lnTo>
                  <a:lnTo>
                    <a:pt x="57637" y="3272312"/>
                  </a:lnTo>
                  <a:lnTo>
                    <a:pt x="51746" y="3232129"/>
                  </a:lnTo>
                  <a:lnTo>
                    <a:pt x="46216" y="3191148"/>
                  </a:lnTo>
                  <a:lnTo>
                    <a:pt x="41039" y="3149384"/>
                  </a:lnTo>
                  <a:lnTo>
                    <a:pt x="36208" y="3106854"/>
                  </a:lnTo>
                  <a:lnTo>
                    <a:pt x="31715" y="3063574"/>
                  </a:lnTo>
                  <a:lnTo>
                    <a:pt x="27553" y="3019560"/>
                  </a:lnTo>
                  <a:lnTo>
                    <a:pt x="23715" y="2974828"/>
                  </a:lnTo>
                  <a:lnTo>
                    <a:pt x="20194" y="2929394"/>
                  </a:lnTo>
                  <a:lnTo>
                    <a:pt x="16983" y="2883275"/>
                  </a:lnTo>
                  <a:lnTo>
                    <a:pt x="14073" y="2836487"/>
                  </a:lnTo>
                  <a:lnTo>
                    <a:pt x="11459" y="2789045"/>
                  </a:lnTo>
                  <a:lnTo>
                    <a:pt x="9132" y="2740966"/>
                  </a:lnTo>
                  <a:lnTo>
                    <a:pt x="5312" y="2642961"/>
                  </a:lnTo>
                  <a:lnTo>
                    <a:pt x="2555" y="2542601"/>
                  </a:lnTo>
                  <a:lnTo>
                    <a:pt x="804" y="2440014"/>
                  </a:lnTo>
                  <a:lnTo>
                    <a:pt x="0" y="2335331"/>
                  </a:lnTo>
                  <a:lnTo>
                    <a:pt x="84" y="2228680"/>
                  </a:lnTo>
                  <a:lnTo>
                    <a:pt x="1000" y="2120189"/>
                  </a:lnTo>
                  <a:lnTo>
                    <a:pt x="2688" y="2009989"/>
                  </a:lnTo>
                  <a:lnTo>
                    <a:pt x="5090" y="1898208"/>
                  </a:lnTo>
                  <a:lnTo>
                    <a:pt x="9907" y="1727855"/>
                  </a:lnTo>
                  <a:lnTo>
                    <a:pt x="16004" y="1554670"/>
                  </a:lnTo>
                  <a:lnTo>
                    <a:pt x="25787" y="1320105"/>
                  </a:lnTo>
                  <a:lnTo>
                    <a:pt x="37032" y="1082314"/>
                  </a:lnTo>
                  <a:lnTo>
                    <a:pt x="93272" y="0"/>
                  </a:lnTo>
                  <a:lnTo>
                    <a:pt x="3988203" y="3665764"/>
                  </a:lnTo>
                  <a:lnTo>
                    <a:pt x="2168582" y="3749831"/>
                  </a:lnTo>
                  <a:lnTo>
                    <a:pt x="885137" y="3809535"/>
                  </a:lnTo>
                  <a:lnTo>
                    <a:pt x="233562" y="3840683"/>
                  </a:lnTo>
                  <a:close/>
                </a:path>
              </a:pathLst>
            </a:custGeom>
            <a:solidFill>
              <a:srgbClr val="000000">
                <a:alpha val="9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50073" y="5419267"/>
              <a:ext cx="3902710" cy="3733800"/>
            </a:xfrm>
            <a:custGeom>
              <a:avLst/>
              <a:gdLst/>
              <a:ahLst/>
              <a:cxnLst/>
              <a:rect l="l" t="t" r="r" b="b"/>
              <a:pathLst>
                <a:path w="3902709" h="3733800">
                  <a:moveTo>
                    <a:pt x="235466" y="3733621"/>
                  </a:moveTo>
                  <a:lnTo>
                    <a:pt x="70050" y="2857611"/>
                  </a:lnTo>
                  <a:lnTo>
                    <a:pt x="6175" y="1606693"/>
                  </a:lnTo>
                  <a:lnTo>
                    <a:pt x="0" y="485834"/>
                  </a:lnTo>
                  <a:lnTo>
                    <a:pt x="7683" y="0"/>
                  </a:lnTo>
                  <a:lnTo>
                    <a:pt x="3732154" y="57301"/>
                  </a:lnTo>
                  <a:lnTo>
                    <a:pt x="3734605" y="1254734"/>
                  </a:lnTo>
                  <a:lnTo>
                    <a:pt x="3795888" y="2424742"/>
                  </a:lnTo>
                  <a:lnTo>
                    <a:pt x="3867918" y="3313146"/>
                  </a:lnTo>
                  <a:lnTo>
                    <a:pt x="3902614" y="3665764"/>
                  </a:lnTo>
                  <a:lnTo>
                    <a:pt x="235466" y="3733621"/>
                  </a:lnTo>
                  <a:close/>
                </a:path>
              </a:pathLst>
            </a:custGeom>
            <a:solidFill>
              <a:srgbClr val="FFF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04770" y="5111650"/>
              <a:ext cx="1283970" cy="1059180"/>
            </a:xfrm>
            <a:custGeom>
              <a:avLst/>
              <a:gdLst/>
              <a:ahLst/>
              <a:cxnLst/>
              <a:rect l="l" t="t" r="r" b="b"/>
              <a:pathLst>
                <a:path w="1283970" h="1059179">
                  <a:moveTo>
                    <a:pt x="250409" y="1058563"/>
                  </a:moveTo>
                  <a:lnTo>
                    <a:pt x="0" y="740390"/>
                  </a:lnTo>
                  <a:lnTo>
                    <a:pt x="147596" y="650363"/>
                  </a:lnTo>
                  <a:lnTo>
                    <a:pt x="471404" y="438617"/>
                  </a:lnTo>
                  <a:lnTo>
                    <a:pt x="792949" y="192660"/>
                  </a:lnTo>
                  <a:lnTo>
                    <a:pt x="933757" y="0"/>
                  </a:lnTo>
                  <a:lnTo>
                    <a:pt x="987803" y="19932"/>
                  </a:lnTo>
                  <a:lnTo>
                    <a:pt x="1108177" y="96130"/>
                  </a:lnTo>
                  <a:lnTo>
                    <a:pt x="1228832" y="178547"/>
                  </a:lnTo>
                  <a:lnTo>
                    <a:pt x="1283727" y="217141"/>
                  </a:lnTo>
                  <a:lnTo>
                    <a:pt x="250409" y="1058563"/>
                  </a:lnTo>
                  <a:close/>
                </a:path>
              </a:pathLst>
            </a:custGeom>
            <a:solidFill>
              <a:srgbClr val="FDA6D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68019" y="5939395"/>
              <a:ext cx="3029585" cy="2807970"/>
            </a:xfrm>
            <a:custGeom>
              <a:avLst/>
              <a:gdLst/>
              <a:ahLst/>
              <a:cxnLst/>
              <a:rect l="l" t="t" r="r" b="b"/>
              <a:pathLst>
                <a:path w="3029584" h="2807970">
                  <a:moveTo>
                    <a:pt x="2949143" y="1388910"/>
                  </a:moveTo>
                  <a:lnTo>
                    <a:pt x="38" y="1388910"/>
                  </a:lnTo>
                  <a:lnTo>
                    <a:pt x="38" y="1419072"/>
                  </a:lnTo>
                  <a:lnTo>
                    <a:pt x="2949143" y="1419072"/>
                  </a:lnTo>
                  <a:lnTo>
                    <a:pt x="2949143" y="1388910"/>
                  </a:lnTo>
                  <a:close/>
                </a:path>
                <a:path w="3029584" h="2807970">
                  <a:moveTo>
                    <a:pt x="2950527" y="451065"/>
                  </a:moveTo>
                  <a:lnTo>
                    <a:pt x="2949816" y="420916"/>
                  </a:lnTo>
                  <a:lnTo>
                    <a:pt x="88" y="490016"/>
                  </a:lnTo>
                  <a:lnTo>
                    <a:pt x="800" y="520166"/>
                  </a:lnTo>
                  <a:lnTo>
                    <a:pt x="2950527" y="451065"/>
                  </a:lnTo>
                  <a:close/>
                </a:path>
                <a:path w="3029584" h="2807970">
                  <a:moveTo>
                    <a:pt x="2950641" y="30149"/>
                  </a:moveTo>
                  <a:lnTo>
                    <a:pt x="2950057" y="0"/>
                  </a:lnTo>
                  <a:lnTo>
                    <a:pt x="25" y="57492"/>
                  </a:lnTo>
                  <a:lnTo>
                    <a:pt x="622" y="87642"/>
                  </a:lnTo>
                  <a:lnTo>
                    <a:pt x="2950641" y="30149"/>
                  </a:lnTo>
                  <a:close/>
                </a:path>
                <a:path w="3029584" h="2807970">
                  <a:moveTo>
                    <a:pt x="2950781" y="951407"/>
                  </a:moveTo>
                  <a:lnTo>
                    <a:pt x="2950311" y="921245"/>
                  </a:lnTo>
                  <a:lnTo>
                    <a:pt x="0" y="966952"/>
                  </a:lnTo>
                  <a:lnTo>
                    <a:pt x="457" y="997115"/>
                  </a:lnTo>
                  <a:lnTo>
                    <a:pt x="2950781" y="951407"/>
                  </a:lnTo>
                  <a:close/>
                </a:path>
                <a:path w="3029584" h="2807970">
                  <a:moveTo>
                    <a:pt x="3027591" y="2709849"/>
                  </a:moveTo>
                  <a:lnTo>
                    <a:pt x="526288" y="2763901"/>
                  </a:lnTo>
                  <a:lnTo>
                    <a:pt x="205524" y="2773400"/>
                  </a:lnTo>
                  <a:lnTo>
                    <a:pt x="120472" y="2777058"/>
                  </a:lnTo>
                  <a:lnTo>
                    <a:pt x="96583" y="2779217"/>
                  </a:lnTo>
                  <a:lnTo>
                    <a:pt x="105638" y="2807868"/>
                  </a:lnTo>
                  <a:lnTo>
                    <a:pt x="109905" y="2807373"/>
                  </a:lnTo>
                  <a:lnTo>
                    <a:pt x="127927" y="2806230"/>
                  </a:lnTo>
                  <a:lnTo>
                    <a:pt x="199491" y="2803360"/>
                  </a:lnTo>
                  <a:lnTo>
                    <a:pt x="650113" y="2791015"/>
                  </a:lnTo>
                  <a:lnTo>
                    <a:pt x="3027591" y="2740012"/>
                  </a:lnTo>
                  <a:lnTo>
                    <a:pt x="3027591" y="2709849"/>
                  </a:lnTo>
                  <a:close/>
                </a:path>
                <a:path w="3029584" h="2807970">
                  <a:moveTo>
                    <a:pt x="3029102" y="2287638"/>
                  </a:moveTo>
                  <a:lnTo>
                    <a:pt x="38" y="2287638"/>
                  </a:lnTo>
                  <a:lnTo>
                    <a:pt x="38" y="2317788"/>
                  </a:lnTo>
                  <a:lnTo>
                    <a:pt x="3029102" y="2317788"/>
                  </a:lnTo>
                  <a:lnTo>
                    <a:pt x="3029102" y="2287638"/>
                  </a:lnTo>
                  <a:close/>
                </a:path>
                <a:path w="3029584" h="2807970">
                  <a:moveTo>
                    <a:pt x="3029102" y="1809623"/>
                  </a:moveTo>
                  <a:lnTo>
                    <a:pt x="38" y="1809623"/>
                  </a:lnTo>
                  <a:lnTo>
                    <a:pt x="38" y="1839785"/>
                  </a:lnTo>
                  <a:lnTo>
                    <a:pt x="3029102" y="1839785"/>
                  </a:lnTo>
                  <a:lnTo>
                    <a:pt x="3029102" y="1809623"/>
                  </a:lnTo>
                  <a:close/>
                </a:path>
              </a:pathLst>
            </a:custGeom>
            <a:solidFill>
              <a:srgbClr val="FFF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1736599" y="4702763"/>
            <a:ext cx="4114800" cy="3827145"/>
            <a:chOff x="11736599" y="4702763"/>
            <a:chExt cx="4114800" cy="3827145"/>
          </a:xfrm>
        </p:grpSpPr>
        <p:sp>
          <p:nvSpPr>
            <p:cNvPr id="18" name="object 18"/>
            <p:cNvSpPr/>
            <p:nvPr/>
          </p:nvSpPr>
          <p:spPr>
            <a:xfrm>
              <a:off x="11987227" y="5003041"/>
              <a:ext cx="3483610" cy="3526790"/>
            </a:xfrm>
            <a:custGeom>
              <a:avLst/>
              <a:gdLst/>
              <a:ahLst/>
              <a:cxnLst/>
              <a:rect l="l" t="t" r="r" b="b"/>
              <a:pathLst>
                <a:path w="3483609" h="3526790">
                  <a:moveTo>
                    <a:pt x="3483590" y="3526267"/>
                  </a:moveTo>
                  <a:lnTo>
                    <a:pt x="0" y="3311023"/>
                  </a:lnTo>
                  <a:lnTo>
                    <a:pt x="3483590" y="0"/>
                  </a:lnTo>
                  <a:lnTo>
                    <a:pt x="3483590" y="3526267"/>
                  </a:lnTo>
                  <a:close/>
                </a:path>
              </a:pathLst>
            </a:custGeom>
            <a:solidFill>
              <a:srgbClr val="000000">
                <a:alpha val="9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987227" y="4933950"/>
              <a:ext cx="3483610" cy="3470910"/>
            </a:xfrm>
            <a:custGeom>
              <a:avLst/>
              <a:gdLst/>
              <a:ahLst/>
              <a:cxnLst/>
              <a:rect l="l" t="t" r="r" b="b"/>
              <a:pathLst>
                <a:path w="3483609" h="3470909">
                  <a:moveTo>
                    <a:pt x="3393417" y="3470463"/>
                  </a:moveTo>
                  <a:lnTo>
                    <a:pt x="0" y="3380114"/>
                  </a:lnTo>
                  <a:lnTo>
                    <a:pt x="90172" y="0"/>
                  </a:lnTo>
                  <a:lnTo>
                    <a:pt x="3483590" y="69090"/>
                  </a:lnTo>
                  <a:lnTo>
                    <a:pt x="3393417" y="3470463"/>
                  </a:lnTo>
                  <a:close/>
                </a:path>
              </a:pathLst>
            </a:custGeom>
            <a:solidFill>
              <a:srgbClr val="FFD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36591" y="4702771"/>
              <a:ext cx="4114800" cy="974090"/>
            </a:xfrm>
            <a:custGeom>
              <a:avLst/>
              <a:gdLst/>
              <a:ahLst/>
              <a:cxnLst/>
              <a:rect l="l" t="t" r="r" b="b"/>
              <a:pathLst>
                <a:path w="4114800" h="974089">
                  <a:moveTo>
                    <a:pt x="1082078" y="231190"/>
                  </a:moveTo>
                  <a:lnTo>
                    <a:pt x="811555" y="0"/>
                  </a:lnTo>
                  <a:lnTo>
                    <a:pt x="715708" y="93129"/>
                  </a:lnTo>
                  <a:lnTo>
                    <a:pt x="488327" y="308584"/>
                  </a:lnTo>
                  <a:lnTo>
                    <a:pt x="219671" y="550443"/>
                  </a:lnTo>
                  <a:lnTo>
                    <a:pt x="0" y="722795"/>
                  </a:lnTo>
                  <a:lnTo>
                    <a:pt x="250634" y="973912"/>
                  </a:lnTo>
                  <a:lnTo>
                    <a:pt x="374764" y="879157"/>
                  </a:lnTo>
                  <a:lnTo>
                    <a:pt x="650938" y="659345"/>
                  </a:lnTo>
                  <a:lnTo>
                    <a:pt x="934821" y="411137"/>
                  </a:lnTo>
                  <a:lnTo>
                    <a:pt x="1082078" y="231190"/>
                  </a:lnTo>
                  <a:close/>
                </a:path>
                <a:path w="4114800" h="974089">
                  <a:moveTo>
                    <a:pt x="4114800" y="374675"/>
                  </a:moveTo>
                  <a:lnTo>
                    <a:pt x="4062920" y="354342"/>
                  </a:lnTo>
                  <a:lnTo>
                    <a:pt x="4012552" y="335407"/>
                  </a:lnTo>
                  <a:lnTo>
                    <a:pt x="3944848" y="311124"/>
                  </a:lnTo>
                  <a:lnTo>
                    <a:pt x="3904411" y="297129"/>
                  </a:lnTo>
                  <a:lnTo>
                    <a:pt x="3859530" y="282003"/>
                  </a:lnTo>
                  <a:lnTo>
                    <a:pt x="3810190" y="265811"/>
                  </a:lnTo>
                  <a:lnTo>
                    <a:pt x="3756329" y="248615"/>
                  </a:lnTo>
                  <a:lnTo>
                    <a:pt x="3697935" y="230479"/>
                  </a:lnTo>
                  <a:lnTo>
                    <a:pt x="3634968" y="211467"/>
                  </a:lnTo>
                  <a:lnTo>
                    <a:pt x="3567392" y="191668"/>
                  </a:lnTo>
                  <a:lnTo>
                    <a:pt x="3495179" y="171132"/>
                  </a:lnTo>
                  <a:lnTo>
                    <a:pt x="3418281" y="149923"/>
                  </a:lnTo>
                  <a:lnTo>
                    <a:pt x="3336671" y="128117"/>
                  </a:lnTo>
                  <a:lnTo>
                    <a:pt x="3250311" y="105778"/>
                  </a:lnTo>
                  <a:lnTo>
                    <a:pt x="3159175" y="82981"/>
                  </a:lnTo>
                  <a:lnTo>
                    <a:pt x="3063227" y="59791"/>
                  </a:lnTo>
                  <a:lnTo>
                    <a:pt x="3051111" y="106184"/>
                  </a:lnTo>
                  <a:lnTo>
                    <a:pt x="3025927" y="212750"/>
                  </a:lnTo>
                  <a:lnTo>
                    <a:pt x="3004489" y="330517"/>
                  </a:lnTo>
                  <a:lnTo>
                    <a:pt x="3003550" y="410552"/>
                  </a:lnTo>
                  <a:lnTo>
                    <a:pt x="3151428" y="444639"/>
                  </a:lnTo>
                  <a:lnTo>
                    <a:pt x="3480447" y="524814"/>
                  </a:lnTo>
                  <a:lnTo>
                    <a:pt x="3818648" y="617956"/>
                  </a:lnTo>
                  <a:lnTo>
                    <a:pt x="3994124" y="690905"/>
                  </a:lnTo>
                  <a:lnTo>
                    <a:pt x="4114800" y="374675"/>
                  </a:lnTo>
                  <a:close/>
                </a:path>
              </a:pathLst>
            </a:custGeom>
            <a:solidFill>
              <a:srgbClr val="94D1A5">
                <a:alpha val="807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224144" y="5622099"/>
              <a:ext cx="2987040" cy="2314575"/>
            </a:xfrm>
            <a:custGeom>
              <a:avLst/>
              <a:gdLst/>
              <a:ahLst/>
              <a:cxnLst/>
              <a:rect l="l" t="t" r="r" b="b"/>
              <a:pathLst>
                <a:path w="2987040" h="2314575">
                  <a:moveTo>
                    <a:pt x="2933357" y="2287651"/>
                  </a:moveTo>
                  <a:lnTo>
                    <a:pt x="355" y="2247531"/>
                  </a:lnTo>
                  <a:lnTo>
                    <a:pt x="0" y="2274100"/>
                  </a:lnTo>
                  <a:lnTo>
                    <a:pt x="2933001" y="2314219"/>
                  </a:lnTo>
                  <a:lnTo>
                    <a:pt x="2933357" y="2287651"/>
                  </a:lnTo>
                  <a:close/>
                </a:path>
                <a:path w="2987040" h="2314575">
                  <a:moveTo>
                    <a:pt x="2933890" y="2006777"/>
                  </a:moveTo>
                  <a:lnTo>
                    <a:pt x="889" y="1966658"/>
                  </a:lnTo>
                  <a:lnTo>
                    <a:pt x="533" y="1993239"/>
                  </a:lnTo>
                  <a:lnTo>
                    <a:pt x="2933522" y="2033346"/>
                  </a:lnTo>
                  <a:lnTo>
                    <a:pt x="2933890" y="2006777"/>
                  </a:lnTo>
                  <a:close/>
                </a:path>
                <a:path w="2987040" h="2314575">
                  <a:moveTo>
                    <a:pt x="2970619" y="1726285"/>
                  </a:moveTo>
                  <a:lnTo>
                    <a:pt x="37617" y="1686166"/>
                  </a:lnTo>
                  <a:lnTo>
                    <a:pt x="37261" y="1712747"/>
                  </a:lnTo>
                  <a:lnTo>
                    <a:pt x="2970250" y="1752854"/>
                  </a:lnTo>
                  <a:lnTo>
                    <a:pt x="2970619" y="1726285"/>
                  </a:lnTo>
                  <a:close/>
                </a:path>
                <a:path w="2987040" h="2314575">
                  <a:moveTo>
                    <a:pt x="2970619" y="321894"/>
                  </a:moveTo>
                  <a:lnTo>
                    <a:pt x="37617" y="281774"/>
                  </a:lnTo>
                  <a:lnTo>
                    <a:pt x="37261" y="308343"/>
                  </a:lnTo>
                  <a:lnTo>
                    <a:pt x="2970250" y="348462"/>
                  </a:lnTo>
                  <a:lnTo>
                    <a:pt x="2970619" y="321894"/>
                  </a:lnTo>
                  <a:close/>
                </a:path>
                <a:path w="2987040" h="2314575">
                  <a:moveTo>
                    <a:pt x="2970885" y="883653"/>
                  </a:moveTo>
                  <a:lnTo>
                    <a:pt x="37884" y="843534"/>
                  </a:lnTo>
                  <a:lnTo>
                    <a:pt x="37515" y="870115"/>
                  </a:lnTo>
                  <a:lnTo>
                    <a:pt x="2970517" y="910221"/>
                  </a:lnTo>
                  <a:lnTo>
                    <a:pt x="2970885" y="883653"/>
                  </a:lnTo>
                  <a:close/>
                </a:path>
                <a:path w="2987040" h="2314575">
                  <a:moveTo>
                    <a:pt x="2971406" y="602780"/>
                  </a:moveTo>
                  <a:lnTo>
                    <a:pt x="38417" y="562660"/>
                  </a:lnTo>
                  <a:lnTo>
                    <a:pt x="38049" y="589241"/>
                  </a:lnTo>
                  <a:lnTo>
                    <a:pt x="2971050" y="629348"/>
                  </a:lnTo>
                  <a:lnTo>
                    <a:pt x="2971406" y="602780"/>
                  </a:lnTo>
                  <a:close/>
                </a:path>
                <a:path w="2987040" h="2314575">
                  <a:moveTo>
                    <a:pt x="2986163" y="40119"/>
                  </a:moveTo>
                  <a:lnTo>
                    <a:pt x="53174" y="0"/>
                  </a:lnTo>
                  <a:lnTo>
                    <a:pt x="52806" y="26568"/>
                  </a:lnTo>
                  <a:lnTo>
                    <a:pt x="2985808" y="66687"/>
                  </a:lnTo>
                  <a:lnTo>
                    <a:pt x="2986163" y="40119"/>
                  </a:lnTo>
                  <a:close/>
                </a:path>
                <a:path w="2987040" h="2314575">
                  <a:moveTo>
                    <a:pt x="2986176" y="1444498"/>
                  </a:moveTo>
                  <a:lnTo>
                    <a:pt x="53187" y="1404378"/>
                  </a:lnTo>
                  <a:lnTo>
                    <a:pt x="52819" y="1430959"/>
                  </a:lnTo>
                  <a:lnTo>
                    <a:pt x="2985820" y="1471066"/>
                  </a:lnTo>
                  <a:lnTo>
                    <a:pt x="2986176" y="1444498"/>
                  </a:lnTo>
                  <a:close/>
                </a:path>
                <a:path w="2987040" h="2314575">
                  <a:moveTo>
                    <a:pt x="2986697" y="1163637"/>
                  </a:moveTo>
                  <a:lnTo>
                    <a:pt x="53708" y="1123530"/>
                  </a:lnTo>
                  <a:lnTo>
                    <a:pt x="53340" y="1150099"/>
                  </a:lnTo>
                  <a:lnTo>
                    <a:pt x="2986341" y="1190205"/>
                  </a:lnTo>
                  <a:lnTo>
                    <a:pt x="2986697" y="1163637"/>
                  </a:lnTo>
                  <a:close/>
                </a:path>
              </a:pathLst>
            </a:custGeom>
            <a:solidFill>
              <a:srgbClr val="FFD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4983020" y="549181"/>
            <a:ext cx="889635" cy="1223645"/>
            <a:chOff x="14983020" y="549181"/>
            <a:chExt cx="889635" cy="1223645"/>
          </a:xfrm>
        </p:grpSpPr>
        <p:sp>
          <p:nvSpPr>
            <p:cNvPr id="23" name="object 23"/>
            <p:cNvSpPr/>
            <p:nvPr/>
          </p:nvSpPr>
          <p:spPr>
            <a:xfrm>
              <a:off x="15131328" y="654170"/>
              <a:ext cx="650875" cy="628015"/>
            </a:xfrm>
            <a:custGeom>
              <a:avLst/>
              <a:gdLst/>
              <a:ahLst/>
              <a:cxnLst/>
              <a:rect l="l" t="t" r="r" b="b"/>
              <a:pathLst>
                <a:path w="650875" h="628015">
                  <a:moveTo>
                    <a:pt x="591000" y="627436"/>
                  </a:moveTo>
                  <a:lnTo>
                    <a:pt x="0" y="388722"/>
                  </a:lnTo>
                  <a:lnTo>
                    <a:pt x="27949" y="369358"/>
                  </a:lnTo>
                  <a:lnTo>
                    <a:pt x="98876" y="304691"/>
                  </a:lnTo>
                  <a:lnTo>
                    <a:pt x="193394" y="184859"/>
                  </a:lnTo>
                  <a:lnTo>
                    <a:pt x="292118" y="0"/>
                  </a:lnTo>
                  <a:lnTo>
                    <a:pt x="650763" y="144862"/>
                  </a:lnTo>
                  <a:lnTo>
                    <a:pt x="593410" y="346432"/>
                  </a:lnTo>
                  <a:lnTo>
                    <a:pt x="578201" y="498298"/>
                  </a:lnTo>
                  <a:lnTo>
                    <a:pt x="584333" y="594090"/>
                  </a:lnTo>
                  <a:lnTo>
                    <a:pt x="591000" y="627436"/>
                  </a:lnTo>
                  <a:close/>
                </a:path>
              </a:pathLst>
            </a:custGeom>
            <a:solidFill>
              <a:srgbClr val="E149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83015" y="549185"/>
              <a:ext cx="889635" cy="875030"/>
            </a:xfrm>
            <a:custGeom>
              <a:avLst/>
              <a:gdLst/>
              <a:ahLst/>
              <a:cxnLst/>
              <a:rect l="l" t="t" r="r" b="b"/>
              <a:pathLst>
                <a:path w="889634" h="875030">
                  <a:moveTo>
                    <a:pt x="821321" y="860425"/>
                  </a:moveTo>
                  <a:lnTo>
                    <a:pt x="805611" y="810412"/>
                  </a:lnTo>
                  <a:lnTo>
                    <a:pt x="778002" y="773595"/>
                  </a:lnTo>
                  <a:lnTo>
                    <a:pt x="738454" y="732078"/>
                  </a:lnTo>
                  <a:lnTo>
                    <a:pt x="149110" y="494042"/>
                  </a:lnTo>
                  <a:lnTo>
                    <a:pt x="91871" y="496455"/>
                  </a:lnTo>
                  <a:lnTo>
                    <a:pt x="46456" y="503783"/>
                  </a:lnTo>
                  <a:lnTo>
                    <a:pt x="15074" y="515035"/>
                  </a:lnTo>
                  <a:lnTo>
                    <a:pt x="0" y="529221"/>
                  </a:lnTo>
                  <a:lnTo>
                    <a:pt x="609" y="543191"/>
                  </a:lnTo>
                  <a:lnTo>
                    <a:pt x="33172" y="579120"/>
                  </a:lnTo>
                  <a:lnTo>
                    <a:pt x="101815" y="623570"/>
                  </a:lnTo>
                  <a:lnTo>
                    <a:pt x="147523" y="648208"/>
                  </a:lnTo>
                  <a:lnTo>
                    <a:pt x="199682" y="674027"/>
                  </a:lnTo>
                  <a:lnTo>
                    <a:pt x="257441" y="700709"/>
                  </a:lnTo>
                  <a:lnTo>
                    <a:pt x="319938" y="727938"/>
                  </a:lnTo>
                  <a:lnTo>
                    <a:pt x="386321" y="755408"/>
                  </a:lnTo>
                  <a:lnTo>
                    <a:pt x="453148" y="781748"/>
                  </a:lnTo>
                  <a:lnTo>
                    <a:pt x="517029" y="805561"/>
                  </a:lnTo>
                  <a:lnTo>
                    <a:pt x="577113" y="826477"/>
                  </a:lnTo>
                  <a:lnTo>
                    <a:pt x="632574" y="844130"/>
                  </a:lnTo>
                  <a:lnTo>
                    <a:pt x="682574" y="858151"/>
                  </a:lnTo>
                  <a:lnTo>
                    <a:pt x="726262" y="868184"/>
                  </a:lnTo>
                  <a:lnTo>
                    <a:pt x="791425" y="874776"/>
                  </a:lnTo>
                  <a:lnTo>
                    <a:pt x="811212" y="870610"/>
                  </a:lnTo>
                  <a:lnTo>
                    <a:pt x="820953" y="861352"/>
                  </a:lnTo>
                  <a:lnTo>
                    <a:pt x="821321" y="860425"/>
                  </a:lnTo>
                  <a:close/>
                </a:path>
                <a:path w="889634" h="875030">
                  <a:moveTo>
                    <a:pt x="889063" y="212090"/>
                  </a:moveTo>
                  <a:lnTo>
                    <a:pt x="865759" y="168287"/>
                  </a:lnTo>
                  <a:lnTo>
                    <a:pt x="831100" y="140487"/>
                  </a:lnTo>
                  <a:lnTo>
                    <a:pt x="784885" y="111175"/>
                  </a:lnTo>
                  <a:lnTo>
                    <a:pt x="729970" y="82118"/>
                  </a:lnTo>
                  <a:lnTo>
                    <a:pt x="669175" y="55130"/>
                  </a:lnTo>
                  <a:lnTo>
                    <a:pt x="606679" y="32321"/>
                  </a:lnTo>
                  <a:lnTo>
                    <a:pt x="546989" y="15074"/>
                  </a:lnTo>
                  <a:lnTo>
                    <a:pt x="493369" y="4076"/>
                  </a:lnTo>
                  <a:lnTo>
                    <a:pt x="449135" y="0"/>
                  </a:lnTo>
                  <a:lnTo>
                    <a:pt x="417563" y="3530"/>
                  </a:lnTo>
                  <a:lnTo>
                    <a:pt x="401955" y="15341"/>
                  </a:lnTo>
                  <a:lnTo>
                    <a:pt x="400926" y="30670"/>
                  </a:lnTo>
                  <a:lnTo>
                    <a:pt x="407238" y="51803"/>
                  </a:lnTo>
                  <a:lnTo>
                    <a:pt x="420522" y="77114"/>
                  </a:lnTo>
                  <a:lnTo>
                    <a:pt x="440423" y="104990"/>
                  </a:lnTo>
                  <a:lnTo>
                    <a:pt x="799109" y="249872"/>
                  </a:lnTo>
                  <a:lnTo>
                    <a:pt x="832789" y="243636"/>
                  </a:lnTo>
                  <a:lnTo>
                    <a:pt x="859929" y="234657"/>
                  </a:lnTo>
                  <a:lnTo>
                    <a:pt x="879144" y="223837"/>
                  </a:lnTo>
                  <a:lnTo>
                    <a:pt x="889063" y="212090"/>
                  </a:lnTo>
                  <a:close/>
                </a:path>
              </a:pathLst>
            </a:custGeom>
            <a:solidFill>
              <a:srgbClr val="F15D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168649" y="1272446"/>
              <a:ext cx="278765" cy="500380"/>
            </a:xfrm>
            <a:custGeom>
              <a:avLst/>
              <a:gdLst/>
              <a:ahLst/>
              <a:cxnLst/>
              <a:rect l="l" t="t" r="r" b="b"/>
              <a:pathLst>
                <a:path w="278765" h="500380">
                  <a:moveTo>
                    <a:pt x="20896" y="499940"/>
                  </a:moveTo>
                  <a:lnTo>
                    <a:pt x="5100" y="493559"/>
                  </a:lnTo>
                  <a:lnTo>
                    <a:pt x="0" y="485832"/>
                  </a:lnTo>
                  <a:lnTo>
                    <a:pt x="134" y="477285"/>
                  </a:lnTo>
                  <a:lnTo>
                    <a:pt x="4322" y="380780"/>
                  </a:lnTo>
                  <a:lnTo>
                    <a:pt x="8137" y="312115"/>
                  </a:lnTo>
                  <a:lnTo>
                    <a:pt x="123333" y="0"/>
                  </a:lnTo>
                  <a:lnTo>
                    <a:pt x="142212" y="8017"/>
                  </a:lnTo>
                  <a:lnTo>
                    <a:pt x="161405" y="16049"/>
                  </a:lnTo>
                  <a:lnTo>
                    <a:pt x="200687" y="32139"/>
                  </a:lnTo>
                  <a:lnTo>
                    <a:pt x="240145" y="47853"/>
                  </a:lnTo>
                  <a:lnTo>
                    <a:pt x="278705" y="62757"/>
                  </a:lnTo>
                  <a:lnTo>
                    <a:pt x="167209" y="338793"/>
                  </a:lnTo>
                  <a:lnTo>
                    <a:pt x="99855" y="419348"/>
                  </a:lnTo>
                  <a:lnTo>
                    <a:pt x="55724" y="469345"/>
                  </a:lnTo>
                  <a:lnTo>
                    <a:pt x="29975" y="497939"/>
                  </a:lnTo>
                  <a:lnTo>
                    <a:pt x="20896" y="499940"/>
                  </a:lnTo>
                  <a:close/>
                </a:path>
              </a:pathLst>
            </a:custGeom>
            <a:solidFill>
              <a:srgbClr val="B5B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 rot="120000">
            <a:off x="2775986" y="5655695"/>
            <a:ext cx="2037573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2800" spc="-75" dirty="0">
                <a:latin typeface="Tahoma"/>
                <a:cs typeface="Tahoma"/>
              </a:rPr>
              <a:t>EL</a:t>
            </a:r>
            <a:r>
              <a:rPr sz="2800" spc="20" dirty="0">
                <a:latin typeface="Tahoma"/>
                <a:cs typeface="Tahoma"/>
              </a:rPr>
              <a:t> </a:t>
            </a:r>
            <a:r>
              <a:rPr sz="2800" spc="-65" dirty="0">
                <a:latin typeface="Tahoma"/>
                <a:cs typeface="Tahoma"/>
              </a:rPr>
              <a:t>CONTROL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 rot="120000">
            <a:off x="2253044" y="6150613"/>
            <a:ext cx="3044930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4200" spc="-202" baseline="1984" dirty="0">
                <a:latin typeface="Tahoma"/>
                <a:cs typeface="Tahoma"/>
              </a:rPr>
              <a:t>EMOC</a:t>
            </a:r>
            <a:r>
              <a:rPr sz="2800" spc="-135" dirty="0">
                <a:latin typeface="Tahoma"/>
                <a:cs typeface="Tahoma"/>
              </a:rPr>
              <a:t>IONAL</a:t>
            </a:r>
            <a:r>
              <a:rPr sz="2800" spc="45" dirty="0">
                <a:latin typeface="Tahoma"/>
                <a:cs typeface="Tahoma"/>
              </a:rPr>
              <a:t> </a:t>
            </a:r>
            <a:r>
              <a:rPr sz="2800" spc="-65" dirty="0">
                <a:latin typeface="Tahoma"/>
                <a:cs typeface="Tahoma"/>
              </a:rPr>
              <a:t>AYUDA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 rot="120000">
            <a:off x="2214155" y="6645526"/>
            <a:ext cx="3083400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4200" spc="120" baseline="1984" dirty="0">
                <a:latin typeface="Tahoma"/>
                <a:cs typeface="Tahoma"/>
              </a:rPr>
              <a:t>A</a:t>
            </a:r>
            <a:r>
              <a:rPr sz="4200" spc="75" baseline="1984" dirty="0">
                <a:latin typeface="Tahoma"/>
                <a:cs typeface="Tahoma"/>
              </a:rPr>
              <a:t> </a:t>
            </a:r>
            <a:r>
              <a:rPr sz="4200" spc="-15" baseline="1984" dirty="0">
                <a:latin typeface="Tahoma"/>
                <a:cs typeface="Tahoma"/>
              </a:rPr>
              <a:t>MA</a:t>
            </a:r>
            <a:r>
              <a:rPr sz="2800" spc="-10" dirty="0">
                <a:latin typeface="Tahoma"/>
                <a:cs typeface="Tahoma"/>
              </a:rPr>
              <a:t>NEJAR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-50" dirty="0">
                <a:latin typeface="Tahoma"/>
                <a:cs typeface="Tahoma"/>
              </a:rPr>
              <a:t>MEJOR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 rot="120000">
            <a:off x="2393841" y="7140442"/>
            <a:ext cx="2685190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4200" spc="-97" baseline="1984" dirty="0">
                <a:latin typeface="Tahoma"/>
                <a:cs typeface="Tahoma"/>
              </a:rPr>
              <a:t>LO</a:t>
            </a:r>
            <a:r>
              <a:rPr sz="2800" spc="-65" dirty="0">
                <a:latin typeface="Tahoma"/>
                <a:cs typeface="Tahoma"/>
              </a:rPr>
              <a:t>S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-35" dirty="0">
                <a:latin typeface="Tahoma"/>
                <a:cs typeface="Tahoma"/>
              </a:rPr>
              <a:t>PROBLEMAS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 rot="120000">
            <a:off x="12943138" y="5539860"/>
            <a:ext cx="1977536" cy="331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10"/>
              </a:lnSpc>
            </a:pPr>
            <a:r>
              <a:rPr sz="3900" spc="-127" baseline="1068" dirty="0">
                <a:latin typeface="Tahoma"/>
                <a:cs typeface="Tahoma"/>
              </a:rPr>
              <a:t>POTENC</a:t>
            </a:r>
            <a:r>
              <a:rPr sz="2600" spc="-85" dirty="0">
                <a:latin typeface="Tahoma"/>
                <a:cs typeface="Tahoma"/>
              </a:rPr>
              <a:t>IA</a:t>
            </a:r>
            <a:r>
              <a:rPr sz="2600" spc="25" dirty="0">
                <a:latin typeface="Tahoma"/>
                <a:cs typeface="Tahoma"/>
              </a:rPr>
              <a:t> </a:t>
            </a:r>
            <a:r>
              <a:rPr sz="2600" spc="10" dirty="0">
                <a:latin typeface="Tahoma"/>
                <a:cs typeface="Tahoma"/>
              </a:rPr>
              <a:t>LA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 rot="120000">
            <a:off x="12918602" y="6002884"/>
            <a:ext cx="1990056" cy="331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10"/>
              </a:lnSpc>
            </a:pPr>
            <a:r>
              <a:rPr sz="3900" spc="-150" baseline="1068" dirty="0">
                <a:latin typeface="Tahoma"/>
                <a:cs typeface="Tahoma"/>
              </a:rPr>
              <a:t>AUTOEST</a:t>
            </a:r>
            <a:r>
              <a:rPr sz="2600" spc="-100" dirty="0">
                <a:latin typeface="Tahoma"/>
                <a:cs typeface="Tahoma"/>
              </a:rPr>
              <a:t>IMA,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 rot="120000">
            <a:off x="12265841" y="6465899"/>
            <a:ext cx="3259274" cy="331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10"/>
              </a:lnSpc>
            </a:pPr>
            <a:r>
              <a:rPr sz="3900" spc="-247" baseline="2136" dirty="0">
                <a:latin typeface="Tahoma"/>
                <a:cs typeface="Tahoma"/>
              </a:rPr>
              <a:t>SEGUR</a:t>
            </a:r>
            <a:r>
              <a:rPr sz="3900" spc="-247" baseline="1068" dirty="0">
                <a:latin typeface="Tahoma"/>
                <a:cs typeface="Tahoma"/>
              </a:rPr>
              <a:t>IDAD,</a:t>
            </a:r>
            <a:r>
              <a:rPr sz="3900" spc="67" baseline="1068" dirty="0">
                <a:latin typeface="Tahoma"/>
                <a:cs typeface="Tahoma"/>
              </a:rPr>
              <a:t> </a:t>
            </a:r>
            <a:r>
              <a:rPr sz="3900" spc="-150" baseline="1068" dirty="0">
                <a:latin typeface="Tahoma"/>
                <a:cs typeface="Tahoma"/>
              </a:rPr>
              <a:t>EST</a:t>
            </a:r>
            <a:r>
              <a:rPr sz="2600" spc="-100" dirty="0">
                <a:latin typeface="Tahoma"/>
                <a:cs typeface="Tahoma"/>
              </a:rPr>
              <a:t>IMULA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 rot="120000">
            <a:off x="12626769" y="6928917"/>
            <a:ext cx="2500556" cy="331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10"/>
              </a:lnSpc>
            </a:pPr>
            <a:r>
              <a:rPr sz="3900" spc="37" baseline="2136" dirty="0">
                <a:latin typeface="Tahoma"/>
                <a:cs typeface="Tahoma"/>
              </a:rPr>
              <a:t>LA</a:t>
            </a:r>
            <a:r>
              <a:rPr sz="3900" spc="37" baseline="1068" dirty="0">
                <a:latin typeface="Tahoma"/>
                <a:cs typeface="Tahoma"/>
              </a:rPr>
              <a:t>S</a:t>
            </a:r>
            <a:r>
              <a:rPr sz="3900" spc="67" baseline="1068" dirty="0">
                <a:latin typeface="Tahoma"/>
                <a:cs typeface="Tahoma"/>
              </a:rPr>
              <a:t> </a:t>
            </a:r>
            <a:r>
              <a:rPr sz="3900" spc="-142" baseline="1068" dirty="0">
                <a:latin typeface="Tahoma"/>
                <a:cs typeface="Tahoma"/>
              </a:rPr>
              <a:t>RELAC</a:t>
            </a:r>
            <a:r>
              <a:rPr sz="2600" spc="-95" dirty="0">
                <a:latin typeface="Tahoma"/>
                <a:cs typeface="Tahoma"/>
              </a:rPr>
              <a:t>IONES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 rot="120000">
            <a:off x="12470810" y="7391939"/>
            <a:ext cx="2776468" cy="331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10"/>
              </a:lnSpc>
            </a:pPr>
            <a:r>
              <a:rPr sz="3900" spc="-112" baseline="2136" dirty="0">
                <a:latin typeface="Tahoma"/>
                <a:cs typeface="Tahoma"/>
              </a:rPr>
              <a:t>INT</a:t>
            </a:r>
            <a:r>
              <a:rPr sz="3900" spc="-112" baseline="1068" dirty="0">
                <a:latin typeface="Tahoma"/>
                <a:cs typeface="Tahoma"/>
              </a:rPr>
              <a:t>ERPERSON</a:t>
            </a:r>
            <a:r>
              <a:rPr sz="2600" spc="-75" dirty="0">
                <a:latin typeface="Tahoma"/>
                <a:cs typeface="Tahoma"/>
              </a:rPr>
              <a:t>ALES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01691" y="5835027"/>
            <a:ext cx="3084830" cy="2997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95"/>
              </a:spcBef>
            </a:pPr>
            <a:r>
              <a:rPr sz="2800" spc="-50" dirty="0">
                <a:latin typeface="Tahoma"/>
                <a:cs typeface="Tahoma"/>
              </a:rPr>
              <a:t>AYUDA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-260" dirty="0">
                <a:latin typeface="Tahoma"/>
                <a:cs typeface="Tahoma"/>
              </a:rPr>
              <a:t>DISMINUIR </a:t>
            </a:r>
            <a:r>
              <a:rPr sz="2800" spc="-860" dirty="0">
                <a:latin typeface="Tahoma"/>
                <a:cs typeface="Tahoma"/>
              </a:rPr>
              <a:t> </a:t>
            </a:r>
            <a:r>
              <a:rPr sz="2800" spc="-95" dirty="0">
                <a:latin typeface="Tahoma"/>
                <a:cs typeface="Tahoma"/>
              </a:rPr>
              <a:t>E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-30" dirty="0">
                <a:latin typeface="Tahoma"/>
                <a:cs typeface="Tahoma"/>
              </a:rPr>
              <a:t>DESGASTE </a:t>
            </a:r>
            <a:r>
              <a:rPr sz="2800" spc="-25" dirty="0">
                <a:latin typeface="Tahoma"/>
                <a:cs typeface="Tahoma"/>
              </a:rPr>
              <a:t> </a:t>
            </a:r>
            <a:r>
              <a:rPr sz="2800" spc="-130" dirty="0">
                <a:latin typeface="Tahoma"/>
                <a:cs typeface="Tahoma"/>
              </a:rPr>
              <a:t>PSICOLÓGICO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Y 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-105" dirty="0">
                <a:latin typeface="Tahoma"/>
                <a:cs typeface="Tahoma"/>
              </a:rPr>
              <a:t>PERMITE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-15" dirty="0">
                <a:latin typeface="Tahoma"/>
                <a:cs typeface="Tahoma"/>
              </a:rPr>
              <a:t>HACER </a:t>
            </a:r>
            <a:r>
              <a:rPr sz="2800" spc="-10" dirty="0">
                <a:latin typeface="Tahoma"/>
                <a:cs typeface="Tahoma"/>
              </a:rPr>
              <a:t> </a:t>
            </a:r>
            <a:r>
              <a:rPr sz="2800" spc="-50" dirty="0">
                <a:latin typeface="Tahoma"/>
                <a:cs typeface="Tahoma"/>
              </a:rPr>
              <a:t>FRENTE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LAS </a:t>
            </a:r>
            <a:r>
              <a:rPr sz="2800" spc="40" dirty="0">
                <a:latin typeface="Tahoma"/>
                <a:cs typeface="Tahoma"/>
              </a:rPr>
              <a:t> </a:t>
            </a:r>
            <a:r>
              <a:rPr sz="2800" spc="-140" dirty="0">
                <a:latin typeface="Tahoma"/>
                <a:cs typeface="Tahoma"/>
              </a:rPr>
              <a:t>DIFICULTADES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74498" y="2613346"/>
            <a:ext cx="2713433" cy="7238999"/>
          </a:xfrm>
          <a:prstGeom prst="rect">
            <a:avLst/>
          </a:prstGeom>
        </p:spPr>
      </p:pic>
      <p:sp>
        <p:nvSpPr>
          <p:cNvPr id="39" name="Título 38">
            <a:extLst>
              <a:ext uri="{FF2B5EF4-FFF2-40B4-BE49-F238E27FC236}">
                <a16:creationId xmlns:a16="http://schemas.microsoft.com/office/drawing/2014/main" id="{EB297FD5-D875-15E9-C7F8-E8AD0796A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239" y="2976650"/>
            <a:ext cx="11937521" cy="1015663"/>
          </a:xfrm>
        </p:spPr>
        <p:txBody>
          <a:bodyPr/>
          <a:lstStyle/>
          <a:p>
            <a:r>
              <a:rPr lang="es-MX" sz="6600" dirty="0"/>
              <a:t>CONTROL DE EMOCIONES</a:t>
            </a:r>
            <a:endParaRPr lang="es-PE" sz="6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02145"/>
            <a:ext cx="3352165" cy="1183640"/>
          </a:xfrm>
          <a:custGeom>
            <a:avLst/>
            <a:gdLst/>
            <a:ahLst/>
            <a:cxnLst/>
            <a:rect l="l" t="t" r="r" b="b"/>
            <a:pathLst>
              <a:path w="3352165" h="1183640">
                <a:moveTo>
                  <a:pt x="264666" y="612140"/>
                </a:moveTo>
                <a:lnTo>
                  <a:pt x="225144" y="603250"/>
                </a:lnTo>
                <a:lnTo>
                  <a:pt x="191034" y="582930"/>
                </a:lnTo>
                <a:lnTo>
                  <a:pt x="164350" y="552450"/>
                </a:lnTo>
                <a:lnTo>
                  <a:pt x="147107" y="513080"/>
                </a:lnTo>
                <a:lnTo>
                  <a:pt x="142005" y="472440"/>
                </a:lnTo>
                <a:lnTo>
                  <a:pt x="150926" y="430530"/>
                </a:lnTo>
                <a:lnTo>
                  <a:pt x="171697" y="393700"/>
                </a:lnTo>
                <a:lnTo>
                  <a:pt x="202147" y="365760"/>
                </a:lnTo>
                <a:lnTo>
                  <a:pt x="240102" y="349250"/>
                </a:lnTo>
                <a:lnTo>
                  <a:pt x="290021" y="337820"/>
                </a:lnTo>
                <a:lnTo>
                  <a:pt x="339968" y="327660"/>
                </a:lnTo>
                <a:lnTo>
                  <a:pt x="389943" y="316230"/>
                </a:lnTo>
                <a:lnTo>
                  <a:pt x="489988" y="295910"/>
                </a:lnTo>
                <a:lnTo>
                  <a:pt x="540060" y="284480"/>
                </a:lnTo>
                <a:lnTo>
                  <a:pt x="790998" y="233680"/>
                </a:lnTo>
                <a:lnTo>
                  <a:pt x="841314" y="224790"/>
                </a:lnTo>
                <a:lnTo>
                  <a:pt x="891676" y="214630"/>
                </a:lnTo>
                <a:lnTo>
                  <a:pt x="1196652" y="161290"/>
                </a:lnTo>
                <a:lnTo>
                  <a:pt x="1247657" y="153670"/>
                </a:lnTo>
                <a:lnTo>
                  <a:pt x="1298692" y="144780"/>
                </a:lnTo>
                <a:lnTo>
                  <a:pt x="1451982" y="121920"/>
                </a:lnTo>
                <a:lnTo>
                  <a:pt x="1503140" y="115570"/>
                </a:lnTo>
                <a:lnTo>
                  <a:pt x="1554328" y="107950"/>
                </a:lnTo>
                <a:lnTo>
                  <a:pt x="1810730" y="76200"/>
                </a:lnTo>
                <a:lnTo>
                  <a:pt x="1862102" y="71120"/>
                </a:lnTo>
                <a:lnTo>
                  <a:pt x="1913504" y="64770"/>
                </a:lnTo>
                <a:lnTo>
                  <a:pt x="2016402" y="54610"/>
                </a:lnTo>
                <a:lnTo>
                  <a:pt x="2067896" y="50800"/>
                </a:lnTo>
                <a:lnTo>
                  <a:pt x="2117922" y="45720"/>
                </a:lnTo>
                <a:lnTo>
                  <a:pt x="2318121" y="30480"/>
                </a:lnTo>
                <a:lnTo>
                  <a:pt x="2368194" y="27940"/>
                </a:lnTo>
                <a:lnTo>
                  <a:pt x="2418277" y="24130"/>
                </a:lnTo>
                <a:lnTo>
                  <a:pt x="2618699" y="13970"/>
                </a:lnTo>
                <a:lnTo>
                  <a:pt x="2668828" y="12700"/>
                </a:lnTo>
                <a:lnTo>
                  <a:pt x="2718967" y="10160"/>
                </a:lnTo>
                <a:lnTo>
                  <a:pt x="2769114" y="8890"/>
                </a:lnTo>
                <a:lnTo>
                  <a:pt x="2819271" y="6350"/>
                </a:lnTo>
                <a:lnTo>
                  <a:pt x="2969798" y="2540"/>
                </a:lnTo>
                <a:lnTo>
                  <a:pt x="3019993" y="2540"/>
                </a:lnTo>
                <a:lnTo>
                  <a:pt x="3120409" y="0"/>
                </a:lnTo>
                <a:lnTo>
                  <a:pt x="3220863" y="0"/>
                </a:lnTo>
                <a:lnTo>
                  <a:pt x="3254397" y="6350"/>
                </a:lnTo>
                <a:lnTo>
                  <a:pt x="3182184" y="6350"/>
                </a:lnTo>
                <a:lnTo>
                  <a:pt x="3135892" y="25400"/>
                </a:lnTo>
                <a:lnTo>
                  <a:pt x="3043309" y="64770"/>
                </a:lnTo>
                <a:lnTo>
                  <a:pt x="2997018" y="83820"/>
                </a:lnTo>
                <a:lnTo>
                  <a:pt x="2896411" y="127000"/>
                </a:lnTo>
                <a:lnTo>
                  <a:pt x="2895305" y="127000"/>
                </a:lnTo>
                <a:lnTo>
                  <a:pt x="2887153" y="130810"/>
                </a:lnTo>
                <a:lnTo>
                  <a:pt x="2873445" y="135890"/>
                </a:lnTo>
                <a:lnTo>
                  <a:pt x="2767636" y="180340"/>
                </a:lnTo>
                <a:lnTo>
                  <a:pt x="2670118" y="218440"/>
                </a:lnTo>
                <a:lnTo>
                  <a:pt x="2570978" y="254000"/>
                </a:lnTo>
                <a:lnTo>
                  <a:pt x="2520797" y="270510"/>
                </a:lnTo>
                <a:lnTo>
                  <a:pt x="2459118" y="289145"/>
                </a:lnTo>
                <a:lnTo>
                  <a:pt x="2451023" y="289560"/>
                </a:lnTo>
                <a:lnTo>
                  <a:pt x="2401511" y="293370"/>
                </a:lnTo>
                <a:lnTo>
                  <a:pt x="2352029" y="295910"/>
                </a:lnTo>
                <a:lnTo>
                  <a:pt x="2302573" y="299720"/>
                </a:lnTo>
                <a:lnTo>
                  <a:pt x="2253139" y="302260"/>
                </a:lnTo>
                <a:lnTo>
                  <a:pt x="2154323" y="309880"/>
                </a:lnTo>
                <a:lnTo>
                  <a:pt x="2104934" y="314960"/>
                </a:lnTo>
                <a:lnTo>
                  <a:pt x="2055552" y="318770"/>
                </a:lnTo>
                <a:lnTo>
                  <a:pt x="1899518" y="334010"/>
                </a:lnTo>
                <a:lnTo>
                  <a:pt x="1792862" y="346710"/>
                </a:lnTo>
                <a:lnTo>
                  <a:pt x="1739535" y="351790"/>
                </a:lnTo>
                <a:lnTo>
                  <a:pt x="1703260" y="356870"/>
                </a:lnTo>
                <a:lnTo>
                  <a:pt x="1667217" y="360680"/>
                </a:lnTo>
                <a:lnTo>
                  <a:pt x="1604479" y="369570"/>
                </a:lnTo>
                <a:lnTo>
                  <a:pt x="1604312" y="369570"/>
                </a:lnTo>
                <a:lnTo>
                  <a:pt x="1591402" y="370840"/>
                </a:lnTo>
                <a:lnTo>
                  <a:pt x="1551900" y="377190"/>
                </a:lnTo>
                <a:lnTo>
                  <a:pt x="1492647" y="384810"/>
                </a:lnTo>
                <a:lnTo>
                  <a:pt x="1293822" y="415290"/>
                </a:lnTo>
                <a:lnTo>
                  <a:pt x="1244215" y="424180"/>
                </a:lnTo>
                <a:lnTo>
                  <a:pt x="1194645" y="431800"/>
                </a:lnTo>
                <a:lnTo>
                  <a:pt x="947322" y="476250"/>
                </a:lnTo>
                <a:lnTo>
                  <a:pt x="897955" y="486410"/>
                </a:lnTo>
                <a:lnTo>
                  <a:pt x="848618" y="495300"/>
                </a:lnTo>
                <a:lnTo>
                  <a:pt x="750030" y="515620"/>
                </a:lnTo>
                <a:lnTo>
                  <a:pt x="700776" y="524510"/>
                </a:lnTo>
                <a:lnTo>
                  <a:pt x="553166" y="554990"/>
                </a:lnTo>
                <a:lnTo>
                  <a:pt x="504009" y="566420"/>
                </a:lnTo>
                <a:lnTo>
                  <a:pt x="405758" y="586740"/>
                </a:lnTo>
                <a:lnTo>
                  <a:pt x="356662" y="598170"/>
                </a:lnTo>
                <a:lnTo>
                  <a:pt x="307584" y="608330"/>
                </a:lnTo>
                <a:lnTo>
                  <a:pt x="264666" y="612140"/>
                </a:lnTo>
                <a:close/>
              </a:path>
              <a:path w="3352165" h="1183640">
                <a:moveTo>
                  <a:pt x="3199018" y="130810"/>
                </a:moveTo>
                <a:lnTo>
                  <a:pt x="2887564" y="130810"/>
                </a:lnTo>
                <a:lnTo>
                  <a:pt x="2997018" y="83820"/>
                </a:lnTo>
                <a:lnTo>
                  <a:pt x="3043309" y="64770"/>
                </a:lnTo>
                <a:lnTo>
                  <a:pt x="3135892" y="25400"/>
                </a:lnTo>
                <a:lnTo>
                  <a:pt x="3182184" y="6350"/>
                </a:lnTo>
                <a:lnTo>
                  <a:pt x="3199018" y="130810"/>
                </a:lnTo>
                <a:close/>
              </a:path>
              <a:path w="3352165" h="1183640">
                <a:moveTo>
                  <a:pt x="838680" y="921137"/>
                </a:moveTo>
                <a:lnTo>
                  <a:pt x="823184" y="920750"/>
                </a:lnTo>
                <a:lnTo>
                  <a:pt x="772417" y="920750"/>
                </a:lnTo>
                <a:lnTo>
                  <a:pt x="721650" y="919480"/>
                </a:lnTo>
                <a:lnTo>
                  <a:pt x="620114" y="919480"/>
                </a:lnTo>
                <a:lnTo>
                  <a:pt x="518576" y="918210"/>
                </a:lnTo>
                <a:lnTo>
                  <a:pt x="417038" y="918210"/>
                </a:lnTo>
                <a:lnTo>
                  <a:pt x="317013" y="916940"/>
                </a:lnTo>
                <a:lnTo>
                  <a:pt x="216930" y="916940"/>
                </a:lnTo>
                <a:lnTo>
                  <a:pt x="116809" y="915670"/>
                </a:lnTo>
                <a:lnTo>
                  <a:pt x="0" y="915670"/>
                </a:lnTo>
                <a:lnTo>
                  <a:pt x="0" y="830580"/>
                </a:lnTo>
                <a:lnTo>
                  <a:pt x="2215428" y="353060"/>
                </a:lnTo>
                <a:lnTo>
                  <a:pt x="2368964" y="314960"/>
                </a:lnTo>
                <a:lnTo>
                  <a:pt x="2419779" y="300990"/>
                </a:lnTo>
                <a:lnTo>
                  <a:pt x="2459118" y="289145"/>
                </a:lnTo>
                <a:lnTo>
                  <a:pt x="2601441" y="281940"/>
                </a:lnTo>
                <a:lnTo>
                  <a:pt x="2652756" y="280670"/>
                </a:lnTo>
                <a:lnTo>
                  <a:pt x="2704092" y="278130"/>
                </a:lnTo>
                <a:lnTo>
                  <a:pt x="2806806" y="275590"/>
                </a:lnTo>
                <a:lnTo>
                  <a:pt x="2858175" y="273050"/>
                </a:lnTo>
                <a:lnTo>
                  <a:pt x="2909546" y="271780"/>
                </a:lnTo>
                <a:lnTo>
                  <a:pt x="2960916" y="271780"/>
                </a:lnTo>
                <a:lnTo>
                  <a:pt x="3063629" y="269240"/>
                </a:lnTo>
                <a:lnTo>
                  <a:pt x="3114965" y="269240"/>
                </a:lnTo>
                <a:lnTo>
                  <a:pt x="3166280" y="267970"/>
                </a:lnTo>
                <a:lnTo>
                  <a:pt x="3217571" y="267970"/>
                </a:lnTo>
                <a:lnTo>
                  <a:pt x="3182184" y="6350"/>
                </a:lnTo>
                <a:lnTo>
                  <a:pt x="3254397" y="6350"/>
                </a:lnTo>
                <a:lnTo>
                  <a:pt x="3267811" y="8890"/>
                </a:lnTo>
                <a:lnTo>
                  <a:pt x="3307583" y="33020"/>
                </a:lnTo>
                <a:lnTo>
                  <a:pt x="3336708" y="68580"/>
                </a:lnTo>
                <a:lnTo>
                  <a:pt x="3351714" y="114300"/>
                </a:lnTo>
                <a:lnTo>
                  <a:pt x="3349643" y="163830"/>
                </a:lnTo>
                <a:lnTo>
                  <a:pt x="3330831" y="204470"/>
                </a:lnTo>
                <a:lnTo>
                  <a:pt x="3298594" y="237490"/>
                </a:lnTo>
                <a:lnTo>
                  <a:pt x="3256250" y="261620"/>
                </a:lnTo>
                <a:lnTo>
                  <a:pt x="3164810" y="299720"/>
                </a:lnTo>
                <a:lnTo>
                  <a:pt x="3071563" y="340360"/>
                </a:lnTo>
                <a:lnTo>
                  <a:pt x="3024391" y="359410"/>
                </a:lnTo>
                <a:lnTo>
                  <a:pt x="2929208" y="400050"/>
                </a:lnTo>
                <a:lnTo>
                  <a:pt x="2881301" y="419100"/>
                </a:lnTo>
                <a:lnTo>
                  <a:pt x="2833253" y="439420"/>
                </a:lnTo>
                <a:lnTo>
                  <a:pt x="2785114" y="458470"/>
                </a:lnTo>
                <a:lnTo>
                  <a:pt x="2688774" y="494030"/>
                </a:lnTo>
                <a:lnTo>
                  <a:pt x="2591577" y="527050"/>
                </a:lnTo>
                <a:lnTo>
                  <a:pt x="2542226" y="542290"/>
                </a:lnTo>
                <a:lnTo>
                  <a:pt x="2442861" y="570230"/>
                </a:lnTo>
                <a:lnTo>
                  <a:pt x="2342765" y="595630"/>
                </a:lnTo>
                <a:lnTo>
                  <a:pt x="2292499" y="607060"/>
                </a:lnTo>
                <a:lnTo>
                  <a:pt x="2242120" y="619760"/>
                </a:lnTo>
                <a:lnTo>
                  <a:pt x="2191649" y="629920"/>
                </a:lnTo>
                <a:lnTo>
                  <a:pt x="2090524" y="652780"/>
                </a:lnTo>
                <a:lnTo>
                  <a:pt x="2039915" y="662940"/>
                </a:lnTo>
                <a:lnTo>
                  <a:pt x="838680" y="921137"/>
                </a:lnTo>
                <a:close/>
              </a:path>
              <a:path w="3352165" h="1183640">
                <a:moveTo>
                  <a:pt x="2459118" y="289145"/>
                </a:moveTo>
                <a:lnTo>
                  <a:pt x="2520797" y="270510"/>
                </a:lnTo>
                <a:lnTo>
                  <a:pt x="2570978" y="254000"/>
                </a:lnTo>
                <a:lnTo>
                  <a:pt x="2670118" y="218440"/>
                </a:lnTo>
                <a:lnTo>
                  <a:pt x="2767636" y="180340"/>
                </a:lnTo>
                <a:lnTo>
                  <a:pt x="2873445" y="135890"/>
                </a:lnTo>
                <a:lnTo>
                  <a:pt x="2887153" y="130810"/>
                </a:lnTo>
                <a:lnTo>
                  <a:pt x="2895305" y="127000"/>
                </a:lnTo>
                <a:lnTo>
                  <a:pt x="2887564" y="130810"/>
                </a:lnTo>
                <a:lnTo>
                  <a:pt x="3199018" y="130810"/>
                </a:lnTo>
                <a:lnTo>
                  <a:pt x="3217571" y="267970"/>
                </a:lnTo>
                <a:lnTo>
                  <a:pt x="3166280" y="267970"/>
                </a:lnTo>
                <a:lnTo>
                  <a:pt x="3114965" y="269240"/>
                </a:lnTo>
                <a:lnTo>
                  <a:pt x="3063629" y="269240"/>
                </a:lnTo>
                <a:lnTo>
                  <a:pt x="2960916" y="271780"/>
                </a:lnTo>
                <a:lnTo>
                  <a:pt x="2909546" y="271780"/>
                </a:lnTo>
                <a:lnTo>
                  <a:pt x="2858175" y="273050"/>
                </a:lnTo>
                <a:lnTo>
                  <a:pt x="2806806" y="275590"/>
                </a:lnTo>
                <a:lnTo>
                  <a:pt x="2704092" y="278130"/>
                </a:lnTo>
                <a:lnTo>
                  <a:pt x="2652756" y="280670"/>
                </a:lnTo>
                <a:lnTo>
                  <a:pt x="2601441" y="281940"/>
                </a:lnTo>
                <a:lnTo>
                  <a:pt x="2459118" y="289145"/>
                </a:lnTo>
                <a:close/>
              </a:path>
              <a:path w="3352165" h="1183640">
                <a:moveTo>
                  <a:pt x="2887564" y="130810"/>
                </a:moveTo>
                <a:lnTo>
                  <a:pt x="2895305" y="127000"/>
                </a:lnTo>
                <a:lnTo>
                  <a:pt x="2896411" y="127000"/>
                </a:lnTo>
                <a:lnTo>
                  <a:pt x="2887564" y="130810"/>
                </a:lnTo>
                <a:close/>
              </a:path>
              <a:path w="3352165" h="1183640">
                <a:moveTo>
                  <a:pt x="1595517" y="370840"/>
                </a:moveTo>
                <a:lnTo>
                  <a:pt x="1604479" y="369570"/>
                </a:lnTo>
                <a:lnTo>
                  <a:pt x="1605804" y="369570"/>
                </a:lnTo>
                <a:lnTo>
                  <a:pt x="1595517" y="370840"/>
                </a:lnTo>
                <a:close/>
              </a:path>
              <a:path w="3352165" h="1183640">
                <a:moveTo>
                  <a:pt x="1362086" y="1183640"/>
                </a:moveTo>
                <a:lnTo>
                  <a:pt x="0" y="1183640"/>
                </a:lnTo>
                <a:lnTo>
                  <a:pt x="0" y="1101090"/>
                </a:lnTo>
                <a:lnTo>
                  <a:pt x="838680" y="921137"/>
                </a:lnTo>
                <a:lnTo>
                  <a:pt x="873950" y="922020"/>
                </a:lnTo>
                <a:lnTo>
                  <a:pt x="975479" y="922020"/>
                </a:lnTo>
                <a:lnTo>
                  <a:pt x="1026242" y="923290"/>
                </a:lnTo>
                <a:lnTo>
                  <a:pt x="1077004" y="923290"/>
                </a:lnTo>
                <a:lnTo>
                  <a:pt x="1178525" y="925830"/>
                </a:lnTo>
                <a:lnTo>
                  <a:pt x="1229284" y="925830"/>
                </a:lnTo>
                <a:lnTo>
                  <a:pt x="1280041" y="927100"/>
                </a:lnTo>
                <a:lnTo>
                  <a:pt x="1330796" y="927100"/>
                </a:lnTo>
                <a:lnTo>
                  <a:pt x="1483053" y="930910"/>
                </a:lnTo>
                <a:lnTo>
                  <a:pt x="1533801" y="930910"/>
                </a:lnTo>
                <a:lnTo>
                  <a:pt x="1990440" y="942340"/>
                </a:lnTo>
                <a:lnTo>
                  <a:pt x="2041165" y="944880"/>
                </a:lnTo>
                <a:lnTo>
                  <a:pt x="2142606" y="947420"/>
                </a:lnTo>
                <a:lnTo>
                  <a:pt x="2193322" y="949960"/>
                </a:lnTo>
                <a:lnTo>
                  <a:pt x="2294745" y="952500"/>
                </a:lnTo>
                <a:lnTo>
                  <a:pt x="2345452" y="955040"/>
                </a:lnTo>
                <a:lnTo>
                  <a:pt x="2396155" y="956310"/>
                </a:lnTo>
                <a:lnTo>
                  <a:pt x="2548243" y="963930"/>
                </a:lnTo>
                <a:lnTo>
                  <a:pt x="2598932" y="965200"/>
                </a:lnTo>
                <a:lnTo>
                  <a:pt x="2902981" y="980440"/>
                </a:lnTo>
                <a:lnTo>
                  <a:pt x="2953641" y="984250"/>
                </a:lnTo>
                <a:lnTo>
                  <a:pt x="3054947" y="989330"/>
                </a:lnTo>
                <a:lnTo>
                  <a:pt x="3105594" y="993140"/>
                </a:lnTo>
                <a:lnTo>
                  <a:pt x="3156236" y="995680"/>
                </a:lnTo>
                <a:lnTo>
                  <a:pt x="3206873" y="999490"/>
                </a:lnTo>
                <a:lnTo>
                  <a:pt x="3212646" y="1000760"/>
                </a:lnTo>
                <a:lnTo>
                  <a:pt x="3205226" y="1000760"/>
                </a:lnTo>
                <a:lnTo>
                  <a:pt x="2951364" y="1022350"/>
                </a:lnTo>
                <a:lnTo>
                  <a:pt x="2900584" y="1026160"/>
                </a:lnTo>
                <a:lnTo>
                  <a:pt x="2849803" y="1031240"/>
                </a:lnTo>
                <a:lnTo>
                  <a:pt x="2748240" y="1038860"/>
                </a:lnTo>
                <a:lnTo>
                  <a:pt x="2697460" y="1043940"/>
                </a:lnTo>
                <a:lnTo>
                  <a:pt x="2646681" y="1047750"/>
                </a:lnTo>
                <a:lnTo>
                  <a:pt x="2545129" y="1057910"/>
                </a:lnTo>
                <a:lnTo>
                  <a:pt x="2494357" y="1061720"/>
                </a:lnTo>
                <a:lnTo>
                  <a:pt x="2392825" y="1071880"/>
                </a:lnTo>
                <a:lnTo>
                  <a:pt x="2342066" y="1075690"/>
                </a:lnTo>
                <a:lnTo>
                  <a:pt x="1936238" y="1116330"/>
                </a:lnTo>
                <a:lnTo>
                  <a:pt x="1885549" y="1122680"/>
                </a:lnTo>
                <a:lnTo>
                  <a:pt x="1784204" y="1132840"/>
                </a:lnTo>
                <a:lnTo>
                  <a:pt x="1733548" y="1139190"/>
                </a:lnTo>
                <a:lnTo>
                  <a:pt x="1682905" y="1144270"/>
                </a:lnTo>
                <a:lnTo>
                  <a:pt x="1379342" y="1182370"/>
                </a:lnTo>
                <a:lnTo>
                  <a:pt x="1362086" y="1183640"/>
                </a:lnTo>
                <a:close/>
              </a:path>
              <a:path w="3352165" h="1183640">
                <a:moveTo>
                  <a:pt x="3329303" y="1183640"/>
                </a:moveTo>
                <a:lnTo>
                  <a:pt x="3205226" y="1183640"/>
                </a:lnTo>
                <a:lnTo>
                  <a:pt x="3205226" y="1000760"/>
                </a:lnTo>
                <a:lnTo>
                  <a:pt x="3212646" y="1000760"/>
                </a:lnTo>
                <a:lnTo>
                  <a:pt x="3258835" y="1010920"/>
                </a:lnTo>
                <a:lnTo>
                  <a:pt x="3300381" y="1038860"/>
                </a:lnTo>
                <a:lnTo>
                  <a:pt x="3328504" y="1080770"/>
                </a:lnTo>
                <a:lnTo>
                  <a:pt x="3340192" y="1132840"/>
                </a:lnTo>
                <a:lnTo>
                  <a:pt x="3334227" y="1174750"/>
                </a:lnTo>
                <a:lnTo>
                  <a:pt x="3329303" y="1183640"/>
                </a:lnTo>
                <a:close/>
              </a:path>
            </a:pathLst>
          </a:custGeom>
          <a:solidFill>
            <a:srgbClr val="FFE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7427" y="1002175"/>
            <a:ext cx="14791690" cy="1885950"/>
          </a:xfrm>
          <a:custGeom>
            <a:avLst/>
            <a:gdLst/>
            <a:ahLst/>
            <a:cxnLst/>
            <a:rect l="l" t="t" r="r" b="b"/>
            <a:pathLst>
              <a:path w="14791690" h="1885950">
                <a:moveTo>
                  <a:pt x="14529371" y="1885949"/>
                </a:moveTo>
                <a:lnTo>
                  <a:pt x="0" y="1885949"/>
                </a:lnTo>
                <a:lnTo>
                  <a:pt x="0" y="0"/>
                </a:lnTo>
                <a:lnTo>
                  <a:pt x="14529371" y="0"/>
                </a:lnTo>
                <a:lnTo>
                  <a:pt x="14529371" y="703731"/>
                </a:lnTo>
                <a:lnTo>
                  <a:pt x="14791457" y="811743"/>
                </a:lnTo>
                <a:lnTo>
                  <a:pt x="14529371" y="919755"/>
                </a:lnTo>
                <a:lnTo>
                  <a:pt x="14529371" y="1885949"/>
                </a:lnTo>
                <a:close/>
              </a:path>
            </a:pathLst>
          </a:custGeom>
          <a:solidFill>
            <a:srgbClr val="FFD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403" y="215543"/>
            <a:ext cx="2570913" cy="304600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407664" y="3171456"/>
            <a:ext cx="1134745" cy="1057275"/>
          </a:xfrm>
          <a:custGeom>
            <a:avLst/>
            <a:gdLst/>
            <a:ahLst/>
            <a:cxnLst/>
            <a:rect l="l" t="t" r="r" b="b"/>
            <a:pathLst>
              <a:path w="1134745" h="1057275">
                <a:moveTo>
                  <a:pt x="1003985" y="552627"/>
                </a:moveTo>
                <a:lnTo>
                  <a:pt x="1001496" y="501992"/>
                </a:lnTo>
                <a:lnTo>
                  <a:pt x="994067" y="452272"/>
                </a:lnTo>
                <a:lnTo>
                  <a:pt x="981735" y="403644"/>
                </a:lnTo>
                <a:lnTo>
                  <a:pt x="964514" y="356298"/>
                </a:lnTo>
                <a:lnTo>
                  <a:pt x="938288" y="302958"/>
                </a:lnTo>
                <a:lnTo>
                  <a:pt x="906106" y="253326"/>
                </a:lnTo>
                <a:lnTo>
                  <a:pt x="891070" y="269773"/>
                </a:lnTo>
                <a:lnTo>
                  <a:pt x="876261" y="286702"/>
                </a:lnTo>
                <a:lnTo>
                  <a:pt x="861695" y="304088"/>
                </a:lnTo>
                <a:lnTo>
                  <a:pt x="846861" y="322605"/>
                </a:lnTo>
                <a:lnTo>
                  <a:pt x="845794" y="323977"/>
                </a:lnTo>
                <a:lnTo>
                  <a:pt x="869569" y="364832"/>
                </a:lnTo>
                <a:lnTo>
                  <a:pt x="888669" y="408470"/>
                </a:lnTo>
                <a:lnTo>
                  <a:pt x="902741" y="454545"/>
                </a:lnTo>
                <a:lnTo>
                  <a:pt x="911440" y="502716"/>
                </a:lnTo>
                <a:lnTo>
                  <a:pt x="914412" y="552627"/>
                </a:lnTo>
                <a:lnTo>
                  <a:pt x="911644" y="600887"/>
                </a:lnTo>
                <a:lnTo>
                  <a:pt x="903503" y="647534"/>
                </a:lnTo>
                <a:lnTo>
                  <a:pt x="890333" y="692238"/>
                </a:lnTo>
                <a:lnTo>
                  <a:pt x="872439" y="734707"/>
                </a:lnTo>
                <a:lnTo>
                  <a:pt x="850125" y="774611"/>
                </a:lnTo>
                <a:lnTo>
                  <a:pt x="823696" y="811657"/>
                </a:lnTo>
                <a:lnTo>
                  <a:pt x="793483" y="845502"/>
                </a:lnTo>
                <a:lnTo>
                  <a:pt x="759790" y="875868"/>
                </a:lnTo>
                <a:lnTo>
                  <a:pt x="722922" y="902411"/>
                </a:lnTo>
                <a:lnTo>
                  <a:pt x="683209" y="924826"/>
                </a:lnTo>
                <a:lnTo>
                  <a:pt x="640943" y="942809"/>
                </a:lnTo>
                <a:lnTo>
                  <a:pt x="596442" y="956043"/>
                </a:lnTo>
                <a:lnTo>
                  <a:pt x="550024" y="964222"/>
                </a:lnTo>
                <a:lnTo>
                  <a:pt x="501992" y="967016"/>
                </a:lnTo>
                <a:lnTo>
                  <a:pt x="453961" y="964222"/>
                </a:lnTo>
                <a:lnTo>
                  <a:pt x="407543" y="956043"/>
                </a:lnTo>
                <a:lnTo>
                  <a:pt x="363042" y="942809"/>
                </a:lnTo>
                <a:lnTo>
                  <a:pt x="320776" y="924826"/>
                </a:lnTo>
                <a:lnTo>
                  <a:pt x="281063" y="902411"/>
                </a:lnTo>
                <a:lnTo>
                  <a:pt x="244195" y="875868"/>
                </a:lnTo>
                <a:lnTo>
                  <a:pt x="210502" y="845502"/>
                </a:lnTo>
                <a:lnTo>
                  <a:pt x="180289" y="811657"/>
                </a:lnTo>
                <a:lnTo>
                  <a:pt x="153873" y="774611"/>
                </a:lnTo>
                <a:lnTo>
                  <a:pt x="131546" y="734707"/>
                </a:lnTo>
                <a:lnTo>
                  <a:pt x="113652" y="692238"/>
                </a:lnTo>
                <a:lnTo>
                  <a:pt x="100482" y="647534"/>
                </a:lnTo>
                <a:lnTo>
                  <a:pt x="92341" y="600887"/>
                </a:lnTo>
                <a:lnTo>
                  <a:pt x="89573" y="552627"/>
                </a:lnTo>
                <a:lnTo>
                  <a:pt x="92341" y="504380"/>
                </a:lnTo>
                <a:lnTo>
                  <a:pt x="100482" y="457733"/>
                </a:lnTo>
                <a:lnTo>
                  <a:pt x="113652" y="413029"/>
                </a:lnTo>
                <a:lnTo>
                  <a:pt x="131546" y="370560"/>
                </a:lnTo>
                <a:lnTo>
                  <a:pt x="153873" y="330657"/>
                </a:lnTo>
                <a:lnTo>
                  <a:pt x="180289" y="293611"/>
                </a:lnTo>
                <a:lnTo>
                  <a:pt x="210502" y="259765"/>
                </a:lnTo>
                <a:lnTo>
                  <a:pt x="244195" y="229412"/>
                </a:lnTo>
                <a:lnTo>
                  <a:pt x="281063" y="202857"/>
                </a:lnTo>
                <a:lnTo>
                  <a:pt x="320776" y="180441"/>
                </a:lnTo>
                <a:lnTo>
                  <a:pt x="363042" y="162458"/>
                </a:lnTo>
                <a:lnTo>
                  <a:pt x="407543" y="149225"/>
                </a:lnTo>
                <a:lnTo>
                  <a:pt x="453961" y="141046"/>
                </a:lnTo>
                <a:lnTo>
                  <a:pt x="501992" y="138264"/>
                </a:lnTo>
                <a:lnTo>
                  <a:pt x="553224" y="141439"/>
                </a:lnTo>
                <a:lnTo>
                  <a:pt x="602589" y="150723"/>
                </a:lnTo>
                <a:lnTo>
                  <a:pt x="649719" y="165735"/>
                </a:lnTo>
                <a:lnTo>
                  <a:pt x="694220" y="186093"/>
                </a:lnTo>
                <a:lnTo>
                  <a:pt x="735736" y="211404"/>
                </a:lnTo>
                <a:lnTo>
                  <a:pt x="745413" y="201383"/>
                </a:lnTo>
                <a:lnTo>
                  <a:pt x="774992" y="172288"/>
                </a:lnTo>
                <a:lnTo>
                  <a:pt x="801674" y="147916"/>
                </a:lnTo>
                <a:lnTo>
                  <a:pt x="777049" y="130606"/>
                </a:lnTo>
                <a:lnTo>
                  <a:pt x="724890" y="100584"/>
                </a:lnTo>
                <a:lnTo>
                  <a:pt x="650278" y="70624"/>
                </a:lnTo>
                <a:lnTo>
                  <a:pt x="601891" y="58229"/>
                </a:lnTo>
                <a:lnTo>
                  <a:pt x="552399" y="50761"/>
                </a:lnTo>
                <a:lnTo>
                  <a:pt x="501992" y="48272"/>
                </a:lnTo>
                <a:lnTo>
                  <a:pt x="451586" y="50761"/>
                </a:lnTo>
                <a:lnTo>
                  <a:pt x="402107" y="58229"/>
                </a:lnTo>
                <a:lnTo>
                  <a:pt x="353707" y="70624"/>
                </a:lnTo>
                <a:lnTo>
                  <a:pt x="306578" y="87922"/>
                </a:lnTo>
                <a:lnTo>
                  <a:pt x="262915" y="109016"/>
                </a:lnTo>
                <a:lnTo>
                  <a:pt x="221678" y="134124"/>
                </a:lnTo>
                <a:lnTo>
                  <a:pt x="182994" y="163144"/>
                </a:lnTo>
                <a:lnTo>
                  <a:pt x="147027" y="195999"/>
                </a:lnTo>
                <a:lnTo>
                  <a:pt x="114338" y="232130"/>
                </a:lnTo>
                <a:lnTo>
                  <a:pt x="85458" y="270992"/>
                </a:lnTo>
                <a:lnTo>
                  <a:pt x="60464" y="312420"/>
                </a:lnTo>
                <a:lnTo>
                  <a:pt x="39471" y="356298"/>
                </a:lnTo>
                <a:lnTo>
                  <a:pt x="22263" y="403644"/>
                </a:lnTo>
                <a:lnTo>
                  <a:pt x="9918" y="452272"/>
                </a:lnTo>
                <a:lnTo>
                  <a:pt x="2489" y="501992"/>
                </a:lnTo>
                <a:lnTo>
                  <a:pt x="0" y="552627"/>
                </a:lnTo>
                <a:lnTo>
                  <a:pt x="2489" y="603275"/>
                </a:lnTo>
                <a:lnTo>
                  <a:pt x="9918" y="652995"/>
                </a:lnTo>
                <a:lnTo>
                  <a:pt x="22263" y="701624"/>
                </a:lnTo>
                <a:lnTo>
                  <a:pt x="39471" y="748969"/>
                </a:lnTo>
                <a:lnTo>
                  <a:pt x="60464" y="792848"/>
                </a:lnTo>
                <a:lnTo>
                  <a:pt x="85445" y="834275"/>
                </a:lnTo>
                <a:lnTo>
                  <a:pt x="114338" y="873137"/>
                </a:lnTo>
                <a:lnTo>
                  <a:pt x="147027" y="909281"/>
                </a:lnTo>
                <a:lnTo>
                  <a:pt x="182994" y="942124"/>
                </a:lnTo>
                <a:lnTo>
                  <a:pt x="221665" y="971143"/>
                </a:lnTo>
                <a:lnTo>
                  <a:pt x="262915" y="996251"/>
                </a:lnTo>
                <a:lnTo>
                  <a:pt x="306578" y="1017346"/>
                </a:lnTo>
                <a:lnTo>
                  <a:pt x="353707" y="1034643"/>
                </a:lnTo>
                <a:lnTo>
                  <a:pt x="402107" y="1047038"/>
                </a:lnTo>
                <a:lnTo>
                  <a:pt x="451586" y="1054506"/>
                </a:lnTo>
                <a:lnTo>
                  <a:pt x="501992" y="1056995"/>
                </a:lnTo>
                <a:lnTo>
                  <a:pt x="552399" y="1054506"/>
                </a:lnTo>
                <a:lnTo>
                  <a:pt x="601891" y="1047038"/>
                </a:lnTo>
                <a:lnTo>
                  <a:pt x="650278" y="1034643"/>
                </a:lnTo>
                <a:lnTo>
                  <a:pt x="697407" y="1017346"/>
                </a:lnTo>
                <a:lnTo>
                  <a:pt x="741070" y="996251"/>
                </a:lnTo>
                <a:lnTo>
                  <a:pt x="782320" y="971143"/>
                </a:lnTo>
                <a:lnTo>
                  <a:pt x="820991" y="942124"/>
                </a:lnTo>
                <a:lnTo>
                  <a:pt x="856957" y="909281"/>
                </a:lnTo>
                <a:lnTo>
                  <a:pt x="889647" y="873137"/>
                </a:lnTo>
                <a:lnTo>
                  <a:pt x="918540" y="834275"/>
                </a:lnTo>
                <a:lnTo>
                  <a:pt x="943521" y="792848"/>
                </a:lnTo>
                <a:lnTo>
                  <a:pt x="964514" y="748969"/>
                </a:lnTo>
                <a:lnTo>
                  <a:pt x="981735" y="701624"/>
                </a:lnTo>
                <a:lnTo>
                  <a:pt x="994067" y="652995"/>
                </a:lnTo>
                <a:lnTo>
                  <a:pt x="1001496" y="603275"/>
                </a:lnTo>
                <a:lnTo>
                  <a:pt x="1003985" y="552627"/>
                </a:lnTo>
                <a:close/>
              </a:path>
              <a:path w="1134745" h="1057275">
                <a:moveTo>
                  <a:pt x="1134516" y="18491"/>
                </a:moveTo>
                <a:lnTo>
                  <a:pt x="1131658" y="14554"/>
                </a:lnTo>
                <a:lnTo>
                  <a:pt x="1128052" y="13627"/>
                </a:lnTo>
                <a:lnTo>
                  <a:pt x="1079538" y="1016"/>
                </a:lnTo>
                <a:lnTo>
                  <a:pt x="1078280" y="304"/>
                </a:lnTo>
                <a:lnTo>
                  <a:pt x="1076731" y="0"/>
                </a:lnTo>
                <a:lnTo>
                  <a:pt x="1074928" y="355"/>
                </a:lnTo>
                <a:lnTo>
                  <a:pt x="1074102" y="444"/>
                </a:lnTo>
                <a:lnTo>
                  <a:pt x="1073340" y="660"/>
                </a:lnTo>
                <a:lnTo>
                  <a:pt x="1072667" y="1003"/>
                </a:lnTo>
                <a:lnTo>
                  <a:pt x="1069517" y="2019"/>
                </a:lnTo>
                <a:lnTo>
                  <a:pt x="1032192" y="17106"/>
                </a:lnTo>
                <a:lnTo>
                  <a:pt x="986980" y="39420"/>
                </a:lnTo>
                <a:lnTo>
                  <a:pt x="943165" y="64757"/>
                </a:lnTo>
                <a:lnTo>
                  <a:pt x="894257" y="97294"/>
                </a:lnTo>
                <a:lnTo>
                  <a:pt x="860742" y="122237"/>
                </a:lnTo>
                <a:lnTo>
                  <a:pt x="823175" y="152996"/>
                </a:lnTo>
                <a:lnTo>
                  <a:pt x="787273" y="185394"/>
                </a:lnTo>
                <a:lnTo>
                  <a:pt x="747979" y="224574"/>
                </a:lnTo>
                <a:lnTo>
                  <a:pt x="710907" y="265557"/>
                </a:lnTo>
                <a:lnTo>
                  <a:pt x="671499" y="313969"/>
                </a:lnTo>
                <a:lnTo>
                  <a:pt x="634873" y="364223"/>
                </a:lnTo>
                <a:lnTo>
                  <a:pt x="596950" y="422821"/>
                </a:lnTo>
                <a:lnTo>
                  <a:pt x="562470" y="483209"/>
                </a:lnTo>
                <a:lnTo>
                  <a:pt x="544525" y="517893"/>
                </a:lnTo>
                <a:lnTo>
                  <a:pt x="527608" y="553008"/>
                </a:lnTo>
                <a:lnTo>
                  <a:pt x="511695" y="588530"/>
                </a:lnTo>
                <a:lnTo>
                  <a:pt x="496760" y="624408"/>
                </a:lnTo>
                <a:lnTo>
                  <a:pt x="485813" y="652551"/>
                </a:lnTo>
                <a:lnTo>
                  <a:pt x="236016" y="457060"/>
                </a:lnTo>
                <a:lnTo>
                  <a:pt x="234315" y="455599"/>
                </a:lnTo>
                <a:lnTo>
                  <a:pt x="224345" y="451827"/>
                </a:lnTo>
                <a:lnTo>
                  <a:pt x="216535" y="448119"/>
                </a:lnTo>
                <a:lnTo>
                  <a:pt x="205689" y="445363"/>
                </a:lnTo>
                <a:lnTo>
                  <a:pt x="201930" y="446392"/>
                </a:lnTo>
                <a:lnTo>
                  <a:pt x="179819" y="449808"/>
                </a:lnTo>
                <a:lnTo>
                  <a:pt x="175348" y="449783"/>
                </a:lnTo>
                <a:lnTo>
                  <a:pt x="171056" y="452831"/>
                </a:lnTo>
                <a:lnTo>
                  <a:pt x="170332" y="454215"/>
                </a:lnTo>
                <a:lnTo>
                  <a:pt x="113931" y="546823"/>
                </a:lnTo>
                <a:lnTo>
                  <a:pt x="111429" y="549821"/>
                </a:lnTo>
                <a:lnTo>
                  <a:pt x="113080" y="559193"/>
                </a:lnTo>
                <a:lnTo>
                  <a:pt x="114160" y="564210"/>
                </a:lnTo>
                <a:lnTo>
                  <a:pt x="127571" y="632802"/>
                </a:lnTo>
                <a:lnTo>
                  <a:pt x="128473" y="638822"/>
                </a:lnTo>
                <a:lnTo>
                  <a:pt x="130721" y="648131"/>
                </a:lnTo>
                <a:lnTo>
                  <a:pt x="133261" y="649922"/>
                </a:lnTo>
                <a:lnTo>
                  <a:pt x="142582" y="653376"/>
                </a:lnTo>
                <a:lnTo>
                  <a:pt x="151396" y="656767"/>
                </a:lnTo>
                <a:lnTo>
                  <a:pt x="197853" y="675805"/>
                </a:lnTo>
                <a:lnTo>
                  <a:pt x="247281" y="697941"/>
                </a:lnTo>
                <a:lnTo>
                  <a:pt x="283819" y="715543"/>
                </a:lnTo>
                <a:lnTo>
                  <a:pt x="319811" y="734047"/>
                </a:lnTo>
                <a:lnTo>
                  <a:pt x="355231" y="753478"/>
                </a:lnTo>
                <a:lnTo>
                  <a:pt x="396100" y="777633"/>
                </a:lnTo>
                <a:lnTo>
                  <a:pt x="435851" y="803389"/>
                </a:lnTo>
                <a:lnTo>
                  <a:pt x="474116" y="830948"/>
                </a:lnTo>
                <a:lnTo>
                  <a:pt x="510501" y="860577"/>
                </a:lnTo>
                <a:lnTo>
                  <a:pt x="543166" y="891159"/>
                </a:lnTo>
                <a:lnTo>
                  <a:pt x="546785" y="894829"/>
                </a:lnTo>
                <a:lnTo>
                  <a:pt x="554291" y="893064"/>
                </a:lnTo>
                <a:lnTo>
                  <a:pt x="567448" y="844130"/>
                </a:lnTo>
                <a:lnTo>
                  <a:pt x="581317" y="799376"/>
                </a:lnTo>
                <a:lnTo>
                  <a:pt x="594309" y="760945"/>
                </a:lnTo>
                <a:lnTo>
                  <a:pt x="610120" y="717664"/>
                </a:lnTo>
                <a:lnTo>
                  <a:pt x="629094" y="669645"/>
                </a:lnTo>
                <a:lnTo>
                  <a:pt x="651014" y="618591"/>
                </a:lnTo>
                <a:lnTo>
                  <a:pt x="676275" y="564680"/>
                </a:lnTo>
                <a:lnTo>
                  <a:pt x="704862" y="508990"/>
                </a:lnTo>
                <a:lnTo>
                  <a:pt x="737196" y="451802"/>
                </a:lnTo>
                <a:lnTo>
                  <a:pt x="772896" y="394779"/>
                </a:lnTo>
                <a:lnTo>
                  <a:pt x="812368" y="338277"/>
                </a:lnTo>
                <a:lnTo>
                  <a:pt x="855535" y="283387"/>
                </a:lnTo>
                <a:lnTo>
                  <a:pt x="902804" y="230682"/>
                </a:lnTo>
                <a:lnTo>
                  <a:pt x="954062" y="181165"/>
                </a:lnTo>
                <a:lnTo>
                  <a:pt x="1009548" y="135521"/>
                </a:lnTo>
                <a:lnTo>
                  <a:pt x="1054150" y="104368"/>
                </a:lnTo>
                <a:lnTo>
                  <a:pt x="1101458" y="76187"/>
                </a:lnTo>
                <a:lnTo>
                  <a:pt x="1113815" y="71094"/>
                </a:lnTo>
                <a:lnTo>
                  <a:pt x="1116952" y="64338"/>
                </a:lnTo>
                <a:lnTo>
                  <a:pt x="1117523" y="62509"/>
                </a:lnTo>
                <a:lnTo>
                  <a:pt x="1134516" y="18491"/>
                </a:lnTo>
                <a:close/>
              </a:path>
            </a:pathLst>
          </a:custGeom>
          <a:solidFill>
            <a:srgbClr val="F5B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50361" y="4282592"/>
            <a:ext cx="1134745" cy="1057275"/>
          </a:xfrm>
          <a:custGeom>
            <a:avLst/>
            <a:gdLst/>
            <a:ahLst/>
            <a:cxnLst/>
            <a:rect l="l" t="t" r="r" b="b"/>
            <a:pathLst>
              <a:path w="1134745" h="1057275">
                <a:moveTo>
                  <a:pt x="1003973" y="552627"/>
                </a:moveTo>
                <a:lnTo>
                  <a:pt x="1001483" y="501980"/>
                </a:lnTo>
                <a:lnTo>
                  <a:pt x="994054" y="452259"/>
                </a:lnTo>
                <a:lnTo>
                  <a:pt x="981722" y="403644"/>
                </a:lnTo>
                <a:lnTo>
                  <a:pt x="964501" y="356285"/>
                </a:lnTo>
                <a:lnTo>
                  <a:pt x="938276" y="302958"/>
                </a:lnTo>
                <a:lnTo>
                  <a:pt x="906094" y="253314"/>
                </a:lnTo>
                <a:lnTo>
                  <a:pt x="891070" y="269760"/>
                </a:lnTo>
                <a:lnTo>
                  <a:pt x="876249" y="286689"/>
                </a:lnTo>
                <a:lnTo>
                  <a:pt x="861682" y="304088"/>
                </a:lnTo>
                <a:lnTo>
                  <a:pt x="846848" y="322605"/>
                </a:lnTo>
                <a:lnTo>
                  <a:pt x="845781" y="323964"/>
                </a:lnTo>
                <a:lnTo>
                  <a:pt x="869556" y="364820"/>
                </a:lnTo>
                <a:lnTo>
                  <a:pt x="888657" y="408470"/>
                </a:lnTo>
                <a:lnTo>
                  <a:pt x="902741" y="454545"/>
                </a:lnTo>
                <a:lnTo>
                  <a:pt x="911428" y="502716"/>
                </a:lnTo>
                <a:lnTo>
                  <a:pt x="914412" y="552627"/>
                </a:lnTo>
                <a:lnTo>
                  <a:pt x="911631" y="600887"/>
                </a:lnTo>
                <a:lnTo>
                  <a:pt x="903490" y="647522"/>
                </a:lnTo>
                <a:lnTo>
                  <a:pt x="890320" y="692238"/>
                </a:lnTo>
                <a:lnTo>
                  <a:pt x="872426" y="734707"/>
                </a:lnTo>
                <a:lnTo>
                  <a:pt x="850112" y="774611"/>
                </a:lnTo>
                <a:lnTo>
                  <a:pt x="823683" y="811644"/>
                </a:lnTo>
                <a:lnTo>
                  <a:pt x="793470" y="845502"/>
                </a:lnTo>
                <a:lnTo>
                  <a:pt x="759777" y="875855"/>
                </a:lnTo>
                <a:lnTo>
                  <a:pt x="722922" y="902398"/>
                </a:lnTo>
                <a:lnTo>
                  <a:pt x="683196" y="924826"/>
                </a:lnTo>
                <a:lnTo>
                  <a:pt x="640930" y="942809"/>
                </a:lnTo>
                <a:lnTo>
                  <a:pt x="596430" y="956043"/>
                </a:lnTo>
                <a:lnTo>
                  <a:pt x="550011" y="964209"/>
                </a:lnTo>
                <a:lnTo>
                  <a:pt x="501980" y="967003"/>
                </a:lnTo>
                <a:lnTo>
                  <a:pt x="453948" y="964209"/>
                </a:lnTo>
                <a:lnTo>
                  <a:pt x="407530" y="956043"/>
                </a:lnTo>
                <a:lnTo>
                  <a:pt x="363029" y="942809"/>
                </a:lnTo>
                <a:lnTo>
                  <a:pt x="320763" y="924826"/>
                </a:lnTo>
                <a:lnTo>
                  <a:pt x="281051" y="902398"/>
                </a:lnTo>
                <a:lnTo>
                  <a:pt x="244182" y="875855"/>
                </a:lnTo>
                <a:lnTo>
                  <a:pt x="210489" y="845502"/>
                </a:lnTo>
                <a:lnTo>
                  <a:pt x="180276" y="811644"/>
                </a:lnTo>
                <a:lnTo>
                  <a:pt x="153860" y="774611"/>
                </a:lnTo>
                <a:lnTo>
                  <a:pt x="131533" y="734707"/>
                </a:lnTo>
                <a:lnTo>
                  <a:pt x="113639" y="692238"/>
                </a:lnTo>
                <a:lnTo>
                  <a:pt x="100469" y="647522"/>
                </a:lnTo>
                <a:lnTo>
                  <a:pt x="92341" y="600887"/>
                </a:lnTo>
                <a:lnTo>
                  <a:pt x="89560" y="552627"/>
                </a:lnTo>
                <a:lnTo>
                  <a:pt x="92341" y="504367"/>
                </a:lnTo>
                <a:lnTo>
                  <a:pt x="100469" y="457733"/>
                </a:lnTo>
                <a:lnTo>
                  <a:pt x="113639" y="413016"/>
                </a:lnTo>
                <a:lnTo>
                  <a:pt x="131533" y="370560"/>
                </a:lnTo>
                <a:lnTo>
                  <a:pt x="153860" y="330644"/>
                </a:lnTo>
                <a:lnTo>
                  <a:pt x="180276" y="293611"/>
                </a:lnTo>
                <a:lnTo>
                  <a:pt x="210489" y="259753"/>
                </a:lnTo>
                <a:lnTo>
                  <a:pt x="244182" y="229400"/>
                </a:lnTo>
                <a:lnTo>
                  <a:pt x="281051" y="202857"/>
                </a:lnTo>
                <a:lnTo>
                  <a:pt x="320763" y="180428"/>
                </a:lnTo>
                <a:lnTo>
                  <a:pt x="363029" y="162445"/>
                </a:lnTo>
                <a:lnTo>
                  <a:pt x="407530" y="149212"/>
                </a:lnTo>
                <a:lnTo>
                  <a:pt x="453948" y="141046"/>
                </a:lnTo>
                <a:lnTo>
                  <a:pt x="501980" y="138252"/>
                </a:lnTo>
                <a:lnTo>
                  <a:pt x="553212" y="141427"/>
                </a:lnTo>
                <a:lnTo>
                  <a:pt x="602576" y="150723"/>
                </a:lnTo>
                <a:lnTo>
                  <a:pt x="649706" y="165735"/>
                </a:lnTo>
                <a:lnTo>
                  <a:pt x="694220" y="186080"/>
                </a:lnTo>
                <a:lnTo>
                  <a:pt x="735723" y="211404"/>
                </a:lnTo>
                <a:lnTo>
                  <a:pt x="745413" y="201371"/>
                </a:lnTo>
                <a:lnTo>
                  <a:pt x="774979" y="172275"/>
                </a:lnTo>
                <a:lnTo>
                  <a:pt x="801662" y="147916"/>
                </a:lnTo>
                <a:lnTo>
                  <a:pt x="777049" y="130606"/>
                </a:lnTo>
                <a:lnTo>
                  <a:pt x="724877" y="100584"/>
                </a:lnTo>
                <a:lnTo>
                  <a:pt x="650265" y="70624"/>
                </a:lnTo>
                <a:lnTo>
                  <a:pt x="601878" y="58229"/>
                </a:lnTo>
                <a:lnTo>
                  <a:pt x="552386" y="50761"/>
                </a:lnTo>
                <a:lnTo>
                  <a:pt x="501980" y="48260"/>
                </a:lnTo>
                <a:lnTo>
                  <a:pt x="451573" y="50761"/>
                </a:lnTo>
                <a:lnTo>
                  <a:pt x="402094" y="58229"/>
                </a:lnTo>
                <a:lnTo>
                  <a:pt x="353695" y="70624"/>
                </a:lnTo>
                <a:lnTo>
                  <a:pt x="306565" y="87922"/>
                </a:lnTo>
                <a:lnTo>
                  <a:pt x="262902" y="109016"/>
                </a:lnTo>
                <a:lnTo>
                  <a:pt x="221665" y="134112"/>
                </a:lnTo>
                <a:lnTo>
                  <a:pt x="182994" y="163144"/>
                </a:lnTo>
                <a:lnTo>
                  <a:pt x="147027" y="195986"/>
                </a:lnTo>
                <a:lnTo>
                  <a:pt x="114325" y="232130"/>
                </a:lnTo>
                <a:lnTo>
                  <a:pt x="85445" y="270979"/>
                </a:lnTo>
                <a:lnTo>
                  <a:pt x="60452" y="312420"/>
                </a:lnTo>
                <a:lnTo>
                  <a:pt x="39458" y="356285"/>
                </a:lnTo>
                <a:lnTo>
                  <a:pt x="22250" y="403644"/>
                </a:lnTo>
                <a:lnTo>
                  <a:pt x="9906" y="452259"/>
                </a:lnTo>
                <a:lnTo>
                  <a:pt x="2476" y="501980"/>
                </a:lnTo>
                <a:lnTo>
                  <a:pt x="0" y="552627"/>
                </a:lnTo>
                <a:lnTo>
                  <a:pt x="2476" y="603275"/>
                </a:lnTo>
                <a:lnTo>
                  <a:pt x="9906" y="652995"/>
                </a:lnTo>
                <a:lnTo>
                  <a:pt x="22250" y="701611"/>
                </a:lnTo>
                <a:lnTo>
                  <a:pt x="39458" y="748969"/>
                </a:lnTo>
                <a:lnTo>
                  <a:pt x="60452" y="792835"/>
                </a:lnTo>
                <a:lnTo>
                  <a:pt x="85432" y="834275"/>
                </a:lnTo>
                <a:lnTo>
                  <a:pt x="114325" y="873137"/>
                </a:lnTo>
                <a:lnTo>
                  <a:pt x="147027" y="909269"/>
                </a:lnTo>
                <a:lnTo>
                  <a:pt x="182981" y="942124"/>
                </a:lnTo>
                <a:lnTo>
                  <a:pt x="221665" y="971143"/>
                </a:lnTo>
                <a:lnTo>
                  <a:pt x="262902" y="996251"/>
                </a:lnTo>
                <a:lnTo>
                  <a:pt x="306565" y="1017333"/>
                </a:lnTo>
                <a:lnTo>
                  <a:pt x="353695" y="1034630"/>
                </a:lnTo>
                <a:lnTo>
                  <a:pt x="402094" y="1047038"/>
                </a:lnTo>
                <a:lnTo>
                  <a:pt x="451573" y="1054493"/>
                </a:lnTo>
                <a:lnTo>
                  <a:pt x="501980" y="1056995"/>
                </a:lnTo>
                <a:lnTo>
                  <a:pt x="552386" y="1054493"/>
                </a:lnTo>
                <a:lnTo>
                  <a:pt x="601878" y="1047038"/>
                </a:lnTo>
                <a:lnTo>
                  <a:pt x="650265" y="1034630"/>
                </a:lnTo>
                <a:lnTo>
                  <a:pt x="697395" y="1017333"/>
                </a:lnTo>
                <a:lnTo>
                  <a:pt x="741057" y="996251"/>
                </a:lnTo>
                <a:lnTo>
                  <a:pt x="782307" y="971143"/>
                </a:lnTo>
                <a:lnTo>
                  <a:pt x="820978" y="942124"/>
                </a:lnTo>
                <a:lnTo>
                  <a:pt x="856945" y="909269"/>
                </a:lnTo>
                <a:lnTo>
                  <a:pt x="889635" y="873137"/>
                </a:lnTo>
                <a:lnTo>
                  <a:pt x="918527" y="834275"/>
                </a:lnTo>
                <a:lnTo>
                  <a:pt x="943508" y="792835"/>
                </a:lnTo>
                <a:lnTo>
                  <a:pt x="964501" y="748969"/>
                </a:lnTo>
                <a:lnTo>
                  <a:pt x="981722" y="701611"/>
                </a:lnTo>
                <a:lnTo>
                  <a:pt x="994054" y="652995"/>
                </a:lnTo>
                <a:lnTo>
                  <a:pt x="1001483" y="603275"/>
                </a:lnTo>
                <a:lnTo>
                  <a:pt x="1003973" y="552627"/>
                </a:lnTo>
                <a:close/>
              </a:path>
              <a:path w="1134745" h="1057275">
                <a:moveTo>
                  <a:pt x="1134503" y="18478"/>
                </a:moveTo>
                <a:lnTo>
                  <a:pt x="1131646" y="14554"/>
                </a:lnTo>
                <a:lnTo>
                  <a:pt x="1128039" y="13627"/>
                </a:lnTo>
                <a:lnTo>
                  <a:pt x="1079525" y="1003"/>
                </a:lnTo>
                <a:lnTo>
                  <a:pt x="1078268" y="304"/>
                </a:lnTo>
                <a:lnTo>
                  <a:pt x="1076718" y="0"/>
                </a:lnTo>
                <a:lnTo>
                  <a:pt x="1074928" y="342"/>
                </a:lnTo>
                <a:lnTo>
                  <a:pt x="1074089" y="431"/>
                </a:lnTo>
                <a:lnTo>
                  <a:pt x="1073327" y="660"/>
                </a:lnTo>
                <a:lnTo>
                  <a:pt x="1072654" y="1003"/>
                </a:lnTo>
                <a:lnTo>
                  <a:pt x="1069505" y="2019"/>
                </a:lnTo>
                <a:lnTo>
                  <a:pt x="1032179" y="17094"/>
                </a:lnTo>
                <a:lnTo>
                  <a:pt x="986967" y="39420"/>
                </a:lnTo>
                <a:lnTo>
                  <a:pt x="943152" y="64757"/>
                </a:lnTo>
                <a:lnTo>
                  <a:pt x="894245" y="97282"/>
                </a:lnTo>
                <a:lnTo>
                  <a:pt x="860729" y="122237"/>
                </a:lnTo>
                <a:lnTo>
                  <a:pt x="823163" y="152984"/>
                </a:lnTo>
                <a:lnTo>
                  <a:pt x="787260" y="185381"/>
                </a:lnTo>
                <a:lnTo>
                  <a:pt x="747966" y="224561"/>
                </a:lnTo>
                <a:lnTo>
                  <a:pt x="710907" y="265544"/>
                </a:lnTo>
                <a:lnTo>
                  <a:pt x="671487" y="313969"/>
                </a:lnTo>
                <a:lnTo>
                  <a:pt x="634873" y="364210"/>
                </a:lnTo>
                <a:lnTo>
                  <a:pt x="596938" y="422808"/>
                </a:lnTo>
                <a:lnTo>
                  <a:pt x="562457" y="483196"/>
                </a:lnTo>
                <a:lnTo>
                  <a:pt x="544512" y="517880"/>
                </a:lnTo>
                <a:lnTo>
                  <a:pt x="527596" y="553008"/>
                </a:lnTo>
                <a:lnTo>
                  <a:pt x="511683" y="588530"/>
                </a:lnTo>
                <a:lnTo>
                  <a:pt x="496747" y="624395"/>
                </a:lnTo>
                <a:lnTo>
                  <a:pt x="485800" y="652551"/>
                </a:lnTo>
                <a:lnTo>
                  <a:pt x="236004" y="457047"/>
                </a:lnTo>
                <a:lnTo>
                  <a:pt x="234302" y="455587"/>
                </a:lnTo>
                <a:lnTo>
                  <a:pt x="224332" y="451827"/>
                </a:lnTo>
                <a:lnTo>
                  <a:pt x="216522" y="448119"/>
                </a:lnTo>
                <a:lnTo>
                  <a:pt x="205676" y="445350"/>
                </a:lnTo>
                <a:lnTo>
                  <a:pt x="201917" y="446392"/>
                </a:lnTo>
                <a:lnTo>
                  <a:pt x="179806" y="449795"/>
                </a:lnTo>
                <a:lnTo>
                  <a:pt x="175336" y="449783"/>
                </a:lnTo>
                <a:lnTo>
                  <a:pt x="171043" y="452831"/>
                </a:lnTo>
                <a:lnTo>
                  <a:pt x="170319" y="454215"/>
                </a:lnTo>
                <a:lnTo>
                  <a:pt x="113931" y="546823"/>
                </a:lnTo>
                <a:lnTo>
                  <a:pt x="111429" y="549808"/>
                </a:lnTo>
                <a:lnTo>
                  <a:pt x="113068" y="559181"/>
                </a:lnTo>
                <a:lnTo>
                  <a:pt x="114147" y="564210"/>
                </a:lnTo>
                <a:lnTo>
                  <a:pt x="127558" y="632790"/>
                </a:lnTo>
                <a:lnTo>
                  <a:pt x="128460" y="638810"/>
                </a:lnTo>
                <a:lnTo>
                  <a:pt x="130708" y="648131"/>
                </a:lnTo>
                <a:lnTo>
                  <a:pt x="133261" y="649922"/>
                </a:lnTo>
                <a:lnTo>
                  <a:pt x="142570" y="653376"/>
                </a:lnTo>
                <a:lnTo>
                  <a:pt x="151384" y="656755"/>
                </a:lnTo>
                <a:lnTo>
                  <a:pt x="197853" y="675805"/>
                </a:lnTo>
                <a:lnTo>
                  <a:pt x="247269" y="697928"/>
                </a:lnTo>
                <a:lnTo>
                  <a:pt x="283806" y="715530"/>
                </a:lnTo>
                <a:lnTo>
                  <a:pt x="319811" y="734034"/>
                </a:lnTo>
                <a:lnTo>
                  <a:pt x="355219" y="753478"/>
                </a:lnTo>
                <a:lnTo>
                  <a:pt x="396087" y="777633"/>
                </a:lnTo>
                <a:lnTo>
                  <a:pt x="435851" y="803376"/>
                </a:lnTo>
                <a:lnTo>
                  <a:pt x="474103" y="830948"/>
                </a:lnTo>
                <a:lnTo>
                  <a:pt x="510489" y="860564"/>
                </a:lnTo>
                <a:lnTo>
                  <a:pt x="543153" y="891159"/>
                </a:lnTo>
                <a:lnTo>
                  <a:pt x="546773" y="894829"/>
                </a:lnTo>
                <a:lnTo>
                  <a:pt x="554291" y="893064"/>
                </a:lnTo>
                <a:lnTo>
                  <a:pt x="567436" y="844118"/>
                </a:lnTo>
                <a:lnTo>
                  <a:pt x="581304" y="799363"/>
                </a:lnTo>
                <a:lnTo>
                  <a:pt x="594296" y="760945"/>
                </a:lnTo>
                <a:lnTo>
                  <a:pt x="610108" y="717651"/>
                </a:lnTo>
                <a:lnTo>
                  <a:pt x="629081" y="669645"/>
                </a:lnTo>
                <a:lnTo>
                  <a:pt x="651002" y="618578"/>
                </a:lnTo>
                <a:lnTo>
                  <a:pt x="676262" y="564667"/>
                </a:lnTo>
                <a:lnTo>
                  <a:pt x="704850" y="508990"/>
                </a:lnTo>
                <a:lnTo>
                  <a:pt x="737184" y="451802"/>
                </a:lnTo>
                <a:lnTo>
                  <a:pt x="772883" y="394779"/>
                </a:lnTo>
                <a:lnTo>
                  <a:pt x="812355" y="338277"/>
                </a:lnTo>
                <a:lnTo>
                  <a:pt x="855522" y="283387"/>
                </a:lnTo>
                <a:lnTo>
                  <a:pt x="902792" y="230682"/>
                </a:lnTo>
                <a:lnTo>
                  <a:pt x="954062" y="181152"/>
                </a:lnTo>
                <a:lnTo>
                  <a:pt x="1009535" y="135509"/>
                </a:lnTo>
                <a:lnTo>
                  <a:pt x="1054138" y="104368"/>
                </a:lnTo>
                <a:lnTo>
                  <a:pt x="1101445" y="76187"/>
                </a:lnTo>
                <a:lnTo>
                  <a:pt x="1113815" y="71094"/>
                </a:lnTo>
                <a:lnTo>
                  <a:pt x="1116939" y="64338"/>
                </a:lnTo>
                <a:lnTo>
                  <a:pt x="1117511" y="62509"/>
                </a:lnTo>
                <a:lnTo>
                  <a:pt x="1134503" y="18478"/>
                </a:lnTo>
                <a:close/>
              </a:path>
            </a:pathLst>
          </a:custGeom>
          <a:solidFill>
            <a:srgbClr val="F5B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07664" y="5526823"/>
            <a:ext cx="1134745" cy="2110740"/>
          </a:xfrm>
          <a:custGeom>
            <a:avLst/>
            <a:gdLst/>
            <a:ahLst/>
            <a:cxnLst/>
            <a:rect l="l" t="t" r="r" b="b"/>
            <a:pathLst>
              <a:path w="1134745" h="2110740">
                <a:moveTo>
                  <a:pt x="1003985" y="1606359"/>
                </a:moveTo>
                <a:lnTo>
                  <a:pt x="1001496" y="1555711"/>
                </a:lnTo>
                <a:lnTo>
                  <a:pt x="994067" y="1506004"/>
                </a:lnTo>
                <a:lnTo>
                  <a:pt x="981735" y="1457375"/>
                </a:lnTo>
                <a:lnTo>
                  <a:pt x="964514" y="1410030"/>
                </a:lnTo>
                <a:lnTo>
                  <a:pt x="938288" y="1356690"/>
                </a:lnTo>
                <a:lnTo>
                  <a:pt x="906106" y="1307045"/>
                </a:lnTo>
                <a:lnTo>
                  <a:pt x="891070" y="1323492"/>
                </a:lnTo>
                <a:lnTo>
                  <a:pt x="876261" y="1340434"/>
                </a:lnTo>
                <a:lnTo>
                  <a:pt x="861695" y="1357820"/>
                </a:lnTo>
                <a:lnTo>
                  <a:pt x="846861" y="1376337"/>
                </a:lnTo>
                <a:lnTo>
                  <a:pt x="845794" y="1377708"/>
                </a:lnTo>
                <a:lnTo>
                  <a:pt x="869569" y="1418564"/>
                </a:lnTo>
                <a:lnTo>
                  <a:pt x="888669" y="1462201"/>
                </a:lnTo>
                <a:lnTo>
                  <a:pt x="902741" y="1508277"/>
                </a:lnTo>
                <a:lnTo>
                  <a:pt x="911440" y="1556448"/>
                </a:lnTo>
                <a:lnTo>
                  <a:pt x="914412" y="1606359"/>
                </a:lnTo>
                <a:lnTo>
                  <a:pt x="911644" y="1654619"/>
                </a:lnTo>
                <a:lnTo>
                  <a:pt x="903503" y="1701266"/>
                </a:lnTo>
                <a:lnTo>
                  <a:pt x="890333" y="1745970"/>
                </a:lnTo>
                <a:lnTo>
                  <a:pt x="872439" y="1788439"/>
                </a:lnTo>
                <a:lnTo>
                  <a:pt x="850125" y="1828342"/>
                </a:lnTo>
                <a:lnTo>
                  <a:pt x="823696" y="1865376"/>
                </a:lnTo>
                <a:lnTo>
                  <a:pt x="793483" y="1899234"/>
                </a:lnTo>
                <a:lnTo>
                  <a:pt x="759790" y="1929587"/>
                </a:lnTo>
                <a:lnTo>
                  <a:pt x="722922" y="1956142"/>
                </a:lnTo>
                <a:lnTo>
                  <a:pt x="683209" y="1978558"/>
                </a:lnTo>
                <a:lnTo>
                  <a:pt x="640943" y="1996541"/>
                </a:lnTo>
                <a:lnTo>
                  <a:pt x="596442" y="2009775"/>
                </a:lnTo>
                <a:lnTo>
                  <a:pt x="550024" y="2017953"/>
                </a:lnTo>
                <a:lnTo>
                  <a:pt x="501992" y="2020735"/>
                </a:lnTo>
                <a:lnTo>
                  <a:pt x="453961" y="2017953"/>
                </a:lnTo>
                <a:lnTo>
                  <a:pt x="407543" y="2009775"/>
                </a:lnTo>
                <a:lnTo>
                  <a:pt x="363042" y="1996541"/>
                </a:lnTo>
                <a:lnTo>
                  <a:pt x="320776" y="1978558"/>
                </a:lnTo>
                <a:lnTo>
                  <a:pt x="281063" y="1956142"/>
                </a:lnTo>
                <a:lnTo>
                  <a:pt x="244195" y="1929587"/>
                </a:lnTo>
                <a:lnTo>
                  <a:pt x="210502" y="1899234"/>
                </a:lnTo>
                <a:lnTo>
                  <a:pt x="180289" y="1865376"/>
                </a:lnTo>
                <a:lnTo>
                  <a:pt x="153873" y="1828342"/>
                </a:lnTo>
                <a:lnTo>
                  <a:pt x="131546" y="1788439"/>
                </a:lnTo>
                <a:lnTo>
                  <a:pt x="113652" y="1745970"/>
                </a:lnTo>
                <a:lnTo>
                  <a:pt x="100482" y="1701266"/>
                </a:lnTo>
                <a:lnTo>
                  <a:pt x="92341" y="1654619"/>
                </a:lnTo>
                <a:lnTo>
                  <a:pt x="89573" y="1606359"/>
                </a:lnTo>
                <a:lnTo>
                  <a:pt x="92341" y="1558099"/>
                </a:lnTo>
                <a:lnTo>
                  <a:pt x="100482" y="1511465"/>
                </a:lnTo>
                <a:lnTo>
                  <a:pt x="113652" y="1466761"/>
                </a:lnTo>
                <a:lnTo>
                  <a:pt x="131546" y="1424292"/>
                </a:lnTo>
                <a:lnTo>
                  <a:pt x="153873" y="1384376"/>
                </a:lnTo>
                <a:lnTo>
                  <a:pt x="180289" y="1347343"/>
                </a:lnTo>
                <a:lnTo>
                  <a:pt x="210502" y="1313497"/>
                </a:lnTo>
                <a:lnTo>
                  <a:pt x="244195" y="1283131"/>
                </a:lnTo>
                <a:lnTo>
                  <a:pt x="281063" y="1256588"/>
                </a:lnTo>
                <a:lnTo>
                  <a:pt x="320776" y="1234173"/>
                </a:lnTo>
                <a:lnTo>
                  <a:pt x="363042" y="1216190"/>
                </a:lnTo>
                <a:lnTo>
                  <a:pt x="407543" y="1202944"/>
                </a:lnTo>
                <a:lnTo>
                  <a:pt x="453961" y="1194777"/>
                </a:lnTo>
                <a:lnTo>
                  <a:pt x="501992" y="1191983"/>
                </a:lnTo>
                <a:lnTo>
                  <a:pt x="553224" y="1195171"/>
                </a:lnTo>
                <a:lnTo>
                  <a:pt x="602589" y="1204455"/>
                </a:lnTo>
                <a:lnTo>
                  <a:pt x="649719" y="1219466"/>
                </a:lnTo>
                <a:lnTo>
                  <a:pt x="694220" y="1239812"/>
                </a:lnTo>
                <a:lnTo>
                  <a:pt x="735736" y="1265135"/>
                </a:lnTo>
                <a:lnTo>
                  <a:pt x="745413" y="1255102"/>
                </a:lnTo>
                <a:lnTo>
                  <a:pt x="774992" y="1226007"/>
                </a:lnTo>
                <a:lnTo>
                  <a:pt x="801674" y="1201648"/>
                </a:lnTo>
                <a:lnTo>
                  <a:pt x="777049" y="1184338"/>
                </a:lnTo>
                <a:lnTo>
                  <a:pt x="724890" y="1154315"/>
                </a:lnTo>
                <a:lnTo>
                  <a:pt x="650278" y="1124356"/>
                </a:lnTo>
                <a:lnTo>
                  <a:pt x="601891" y="1111961"/>
                </a:lnTo>
                <a:lnTo>
                  <a:pt x="552399" y="1104493"/>
                </a:lnTo>
                <a:lnTo>
                  <a:pt x="501992" y="1102004"/>
                </a:lnTo>
                <a:lnTo>
                  <a:pt x="451586" y="1104493"/>
                </a:lnTo>
                <a:lnTo>
                  <a:pt x="402107" y="1111961"/>
                </a:lnTo>
                <a:lnTo>
                  <a:pt x="353707" y="1124356"/>
                </a:lnTo>
                <a:lnTo>
                  <a:pt x="306578" y="1141653"/>
                </a:lnTo>
                <a:lnTo>
                  <a:pt x="262915" y="1162748"/>
                </a:lnTo>
                <a:lnTo>
                  <a:pt x="221678" y="1187843"/>
                </a:lnTo>
                <a:lnTo>
                  <a:pt x="182994" y="1216875"/>
                </a:lnTo>
                <a:lnTo>
                  <a:pt x="147027" y="1249718"/>
                </a:lnTo>
                <a:lnTo>
                  <a:pt x="114338" y="1285862"/>
                </a:lnTo>
                <a:lnTo>
                  <a:pt x="85458" y="1324711"/>
                </a:lnTo>
                <a:lnTo>
                  <a:pt x="60464" y="1366151"/>
                </a:lnTo>
                <a:lnTo>
                  <a:pt x="39471" y="1410030"/>
                </a:lnTo>
                <a:lnTo>
                  <a:pt x="22263" y="1457375"/>
                </a:lnTo>
                <a:lnTo>
                  <a:pt x="9918" y="1505991"/>
                </a:lnTo>
                <a:lnTo>
                  <a:pt x="2489" y="1555711"/>
                </a:lnTo>
                <a:lnTo>
                  <a:pt x="0" y="1606359"/>
                </a:lnTo>
                <a:lnTo>
                  <a:pt x="2489" y="1657007"/>
                </a:lnTo>
                <a:lnTo>
                  <a:pt x="9918" y="1706727"/>
                </a:lnTo>
                <a:lnTo>
                  <a:pt x="22263" y="1755343"/>
                </a:lnTo>
                <a:lnTo>
                  <a:pt x="39471" y="1802701"/>
                </a:lnTo>
                <a:lnTo>
                  <a:pt x="60464" y="1846567"/>
                </a:lnTo>
                <a:lnTo>
                  <a:pt x="85445" y="1888007"/>
                </a:lnTo>
                <a:lnTo>
                  <a:pt x="114338" y="1926869"/>
                </a:lnTo>
                <a:lnTo>
                  <a:pt x="147027" y="1963000"/>
                </a:lnTo>
                <a:lnTo>
                  <a:pt x="182994" y="1995855"/>
                </a:lnTo>
                <a:lnTo>
                  <a:pt x="221665" y="2024875"/>
                </a:lnTo>
                <a:lnTo>
                  <a:pt x="262915" y="2049983"/>
                </a:lnTo>
                <a:lnTo>
                  <a:pt x="306578" y="2071065"/>
                </a:lnTo>
                <a:lnTo>
                  <a:pt x="353707" y="2088375"/>
                </a:lnTo>
                <a:lnTo>
                  <a:pt x="402107" y="2100770"/>
                </a:lnTo>
                <a:lnTo>
                  <a:pt x="451586" y="2108238"/>
                </a:lnTo>
                <a:lnTo>
                  <a:pt x="501992" y="2110727"/>
                </a:lnTo>
                <a:lnTo>
                  <a:pt x="552399" y="2108238"/>
                </a:lnTo>
                <a:lnTo>
                  <a:pt x="601891" y="2100770"/>
                </a:lnTo>
                <a:lnTo>
                  <a:pt x="650278" y="2088375"/>
                </a:lnTo>
                <a:lnTo>
                  <a:pt x="697407" y="2071065"/>
                </a:lnTo>
                <a:lnTo>
                  <a:pt x="741070" y="2049983"/>
                </a:lnTo>
                <a:lnTo>
                  <a:pt x="782320" y="2024875"/>
                </a:lnTo>
                <a:lnTo>
                  <a:pt x="820991" y="1995855"/>
                </a:lnTo>
                <a:lnTo>
                  <a:pt x="856957" y="1963000"/>
                </a:lnTo>
                <a:lnTo>
                  <a:pt x="889647" y="1926869"/>
                </a:lnTo>
                <a:lnTo>
                  <a:pt x="918540" y="1888007"/>
                </a:lnTo>
                <a:lnTo>
                  <a:pt x="943521" y="1846567"/>
                </a:lnTo>
                <a:lnTo>
                  <a:pt x="964514" y="1802701"/>
                </a:lnTo>
                <a:lnTo>
                  <a:pt x="981735" y="1755343"/>
                </a:lnTo>
                <a:lnTo>
                  <a:pt x="994067" y="1706727"/>
                </a:lnTo>
                <a:lnTo>
                  <a:pt x="1001496" y="1657007"/>
                </a:lnTo>
                <a:lnTo>
                  <a:pt x="1003985" y="1606359"/>
                </a:lnTo>
                <a:close/>
              </a:path>
              <a:path w="1134745" h="2110740">
                <a:moveTo>
                  <a:pt x="1003985" y="552627"/>
                </a:moveTo>
                <a:lnTo>
                  <a:pt x="1001496" y="501980"/>
                </a:lnTo>
                <a:lnTo>
                  <a:pt x="994067" y="452259"/>
                </a:lnTo>
                <a:lnTo>
                  <a:pt x="981735" y="403644"/>
                </a:lnTo>
                <a:lnTo>
                  <a:pt x="964514" y="356285"/>
                </a:lnTo>
                <a:lnTo>
                  <a:pt x="938288" y="302958"/>
                </a:lnTo>
                <a:lnTo>
                  <a:pt x="906106" y="253314"/>
                </a:lnTo>
                <a:lnTo>
                  <a:pt x="891070" y="269760"/>
                </a:lnTo>
                <a:lnTo>
                  <a:pt x="876261" y="286702"/>
                </a:lnTo>
                <a:lnTo>
                  <a:pt x="861695" y="304088"/>
                </a:lnTo>
                <a:lnTo>
                  <a:pt x="846861" y="322605"/>
                </a:lnTo>
                <a:lnTo>
                  <a:pt x="845794" y="323977"/>
                </a:lnTo>
                <a:lnTo>
                  <a:pt x="869569" y="364832"/>
                </a:lnTo>
                <a:lnTo>
                  <a:pt x="888669" y="408470"/>
                </a:lnTo>
                <a:lnTo>
                  <a:pt x="902741" y="454545"/>
                </a:lnTo>
                <a:lnTo>
                  <a:pt x="911440" y="502716"/>
                </a:lnTo>
                <a:lnTo>
                  <a:pt x="914412" y="552627"/>
                </a:lnTo>
                <a:lnTo>
                  <a:pt x="911644" y="600887"/>
                </a:lnTo>
                <a:lnTo>
                  <a:pt x="903503" y="647522"/>
                </a:lnTo>
                <a:lnTo>
                  <a:pt x="890333" y="692238"/>
                </a:lnTo>
                <a:lnTo>
                  <a:pt x="872439" y="734707"/>
                </a:lnTo>
                <a:lnTo>
                  <a:pt x="850125" y="774611"/>
                </a:lnTo>
                <a:lnTo>
                  <a:pt x="823696" y="811644"/>
                </a:lnTo>
                <a:lnTo>
                  <a:pt x="793483" y="845502"/>
                </a:lnTo>
                <a:lnTo>
                  <a:pt x="759790" y="875855"/>
                </a:lnTo>
                <a:lnTo>
                  <a:pt x="722922" y="902398"/>
                </a:lnTo>
                <a:lnTo>
                  <a:pt x="683209" y="924826"/>
                </a:lnTo>
                <a:lnTo>
                  <a:pt x="640943" y="942809"/>
                </a:lnTo>
                <a:lnTo>
                  <a:pt x="596442" y="956043"/>
                </a:lnTo>
                <a:lnTo>
                  <a:pt x="550024" y="964209"/>
                </a:lnTo>
                <a:lnTo>
                  <a:pt x="501992" y="967003"/>
                </a:lnTo>
                <a:lnTo>
                  <a:pt x="453961" y="964209"/>
                </a:lnTo>
                <a:lnTo>
                  <a:pt x="407543" y="956043"/>
                </a:lnTo>
                <a:lnTo>
                  <a:pt x="363042" y="942809"/>
                </a:lnTo>
                <a:lnTo>
                  <a:pt x="320776" y="924826"/>
                </a:lnTo>
                <a:lnTo>
                  <a:pt x="281063" y="902398"/>
                </a:lnTo>
                <a:lnTo>
                  <a:pt x="244195" y="875855"/>
                </a:lnTo>
                <a:lnTo>
                  <a:pt x="210502" y="845502"/>
                </a:lnTo>
                <a:lnTo>
                  <a:pt x="180289" y="811644"/>
                </a:lnTo>
                <a:lnTo>
                  <a:pt x="153873" y="774611"/>
                </a:lnTo>
                <a:lnTo>
                  <a:pt x="131546" y="734707"/>
                </a:lnTo>
                <a:lnTo>
                  <a:pt x="113652" y="692238"/>
                </a:lnTo>
                <a:lnTo>
                  <a:pt x="100482" y="647522"/>
                </a:lnTo>
                <a:lnTo>
                  <a:pt x="92341" y="600887"/>
                </a:lnTo>
                <a:lnTo>
                  <a:pt x="89573" y="552627"/>
                </a:lnTo>
                <a:lnTo>
                  <a:pt x="92341" y="504367"/>
                </a:lnTo>
                <a:lnTo>
                  <a:pt x="100482" y="457733"/>
                </a:lnTo>
                <a:lnTo>
                  <a:pt x="113652" y="413016"/>
                </a:lnTo>
                <a:lnTo>
                  <a:pt x="131546" y="370560"/>
                </a:lnTo>
                <a:lnTo>
                  <a:pt x="153873" y="330644"/>
                </a:lnTo>
                <a:lnTo>
                  <a:pt x="180289" y="293611"/>
                </a:lnTo>
                <a:lnTo>
                  <a:pt x="210502" y="259753"/>
                </a:lnTo>
                <a:lnTo>
                  <a:pt x="244195" y="229400"/>
                </a:lnTo>
                <a:lnTo>
                  <a:pt x="281063" y="202857"/>
                </a:lnTo>
                <a:lnTo>
                  <a:pt x="320776" y="180441"/>
                </a:lnTo>
                <a:lnTo>
                  <a:pt x="363042" y="162445"/>
                </a:lnTo>
                <a:lnTo>
                  <a:pt x="407543" y="149212"/>
                </a:lnTo>
                <a:lnTo>
                  <a:pt x="453961" y="141046"/>
                </a:lnTo>
                <a:lnTo>
                  <a:pt x="501992" y="138252"/>
                </a:lnTo>
                <a:lnTo>
                  <a:pt x="553224" y="141439"/>
                </a:lnTo>
                <a:lnTo>
                  <a:pt x="602589" y="150723"/>
                </a:lnTo>
                <a:lnTo>
                  <a:pt x="649719" y="165735"/>
                </a:lnTo>
                <a:lnTo>
                  <a:pt x="694220" y="186080"/>
                </a:lnTo>
                <a:lnTo>
                  <a:pt x="735736" y="211404"/>
                </a:lnTo>
                <a:lnTo>
                  <a:pt x="745413" y="201371"/>
                </a:lnTo>
                <a:lnTo>
                  <a:pt x="774992" y="172275"/>
                </a:lnTo>
                <a:lnTo>
                  <a:pt x="801674" y="147916"/>
                </a:lnTo>
                <a:lnTo>
                  <a:pt x="777049" y="130606"/>
                </a:lnTo>
                <a:lnTo>
                  <a:pt x="724890" y="100584"/>
                </a:lnTo>
                <a:lnTo>
                  <a:pt x="650278" y="70624"/>
                </a:lnTo>
                <a:lnTo>
                  <a:pt x="601891" y="58229"/>
                </a:lnTo>
                <a:lnTo>
                  <a:pt x="552399" y="50761"/>
                </a:lnTo>
                <a:lnTo>
                  <a:pt x="501992" y="48260"/>
                </a:lnTo>
                <a:lnTo>
                  <a:pt x="451586" y="50761"/>
                </a:lnTo>
                <a:lnTo>
                  <a:pt x="402107" y="58229"/>
                </a:lnTo>
                <a:lnTo>
                  <a:pt x="353707" y="70624"/>
                </a:lnTo>
                <a:lnTo>
                  <a:pt x="306578" y="87922"/>
                </a:lnTo>
                <a:lnTo>
                  <a:pt x="262915" y="109016"/>
                </a:lnTo>
                <a:lnTo>
                  <a:pt x="221678" y="134112"/>
                </a:lnTo>
                <a:lnTo>
                  <a:pt x="182994" y="163144"/>
                </a:lnTo>
                <a:lnTo>
                  <a:pt x="147027" y="195986"/>
                </a:lnTo>
                <a:lnTo>
                  <a:pt x="114338" y="232130"/>
                </a:lnTo>
                <a:lnTo>
                  <a:pt x="85458" y="270979"/>
                </a:lnTo>
                <a:lnTo>
                  <a:pt x="60464" y="312420"/>
                </a:lnTo>
                <a:lnTo>
                  <a:pt x="39471" y="356285"/>
                </a:lnTo>
                <a:lnTo>
                  <a:pt x="22263" y="403644"/>
                </a:lnTo>
                <a:lnTo>
                  <a:pt x="9918" y="452259"/>
                </a:lnTo>
                <a:lnTo>
                  <a:pt x="2489" y="501980"/>
                </a:lnTo>
                <a:lnTo>
                  <a:pt x="0" y="552627"/>
                </a:lnTo>
                <a:lnTo>
                  <a:pt x="2489" y="603275"/>
                </a:lnTo>
                <a:lnTo>
                  <a:pt x="9918" y="652995"/>
                </a:lnTo>
                <a:lnTo>
                  <a:pt x="22263" y="701611"/>
                </a:lnTo>
                <a:lnTo>
                  <a:pt x="39471" y="748969"/>
                </a:lnTo>
                <a:lnTo>
                  <a:pt x="60464" y="792835"/>
                </a:lnTo>
                <a:lnTo>
                  <a:pt x="85445" y="834275"/>
                </a:lnTo>
                <a:lnTo>
                  <a:pt x="114338" y="873137"/>
                </a:lnTo>
                <a:lnTo>
                  <a:pt x="147027" y="909269"/>
                </a:lnTo>
                <a:lnTo>
                  <a:pt x="182994" y="942124"/>
                </a:lnTo>
                <a:lnTo>
                  <a:pt x="221665" y="971143"/>
                </a:lnTo>
                <a:lnTo>
                  <a:pt x="262915" y="996251"/>
                </a:lnTo>
                <a:lnTo>
                  <a:pt x="306578" y="1017333"/>
                </a:lnTo>
                <a:lnTo>
                  <a:pt x="353707" y="1034630"/>
                </a:lnTo>
                <a:lnTo>
                  <a:pt x="402107" y="1047038"/>
                </a:lnTo>
                <a:lnTo>
                  <a:pt x="451586" y="1054493"/>
                </a:lnTo>
                <a:lnTo>
                  <a:pt x="501992" y="1056995"/>
                </a:lnTo>
                <a:lnTo>
                  <a:pt x="552399" y="1054493"/>
                </a:lnTo>
                <a:lnTo>
                  <a:pt x="601891" y="1047038"/>
                </a:lnTo>
                <a:lnTo>
                  <a:pt x="650278" y="1034630"/>
                </a:lnTo>
                <a:lnTo>
                  <a:pt x="697407" y="1017333"/>
                </a:lnTo>
                <a:lnTo>
                  <a:pt x="741070" y="996251"/>
                </a:lnTo>
                <a:lnTo>
                  <a:pt x="782320" y="971143"/>
                </a:lnTo>
                <a:lnTo>
                  <a:pt x="820991" y="942124"/>
                </a:lnTo>
                <a:lnTo>
                  <a:pt x="856957" y="909269"/>
                </a:lnTo>
                <a:lnTo>
                  <a:pt x="889647" y="873137"/>
                </a:lnTo>
                <a:lnTo>
                  <a:pt x="918540" y="834275"/>
                </a:lnTo>
                <a:lnTo>
                  <a:pt x="943521" y="792835"/>
                </a:lnTo>
                <a:lnTo>
                  <a:pt x="964514" y="748969"/>
                </a:lnTo>
                <a:lnTo>
                  <a:pt x="981735" y="701611"/>
                </a:lnTo>
                <a:lnTo>
                  <a:pt x="994067" y="652995"/>
                </a:lnTo>
                <a:lnTo>
                  <a:pt x="1001496" y="603275"/>
                </a:lnTo>
                <a:lnTo>
                  <a:pt x="1003985" y="552627"/>
                </a:lnTo>
                <a:close/>
              </a:path>
              <a:path w="1134745" h="2110740">
                <a:moveTo>
                  <a:pt x="1134516" y="1072210"/>
                </a:moveTo>
                <a:lnTo>
                  <a:pt x="1131658" y="1068285"/>
                </a:lnTo>
                <a:lnTo>
                  <a:pt x="1128052" y="1067358"/>
                </a:lnTo>
                <a:lnTo>
                  <a:pt x="1079538" y="1054735"/>
                </a:lnTo>
                <a:lnTo>
                  <a:pt x="1078280" y="1054036"/>
                </a:lnTo>
                <a:lnTo>
                  <a:pt x="1076731" y="1053731"/>
                </a:lnTo>
                <a:lnTo>
                  <a:pt x="1074928" y="1054087"/>
                </a:lnTo>
                <a:lnTo>
                  <a:pt x="1074102" y="1054163"/>
                </a:lnTo>
                <a:lnTo>
                  <a:pt x="1073340" y="1054392"/>
                </a:lnTo>
                <a:lnTo>
                  <a:pt x="1072667" y="1054735"/>
                </a:lnTo>
                <a:lnTo>
                  <a:pt x="1069517" y="1055751"/>
                </a:lnTo>
                <a:lnTo>
                  <a:pt x="1032192" y="1070825"/>
                </a:lnTo>
                <a:lnTo>
                  <a:pt x="986980" y="1093152"/>
                </a:lnTo>
                <a:lnTo>
                  <a:pt x="943165" y="1118489"/>
                </a:lnTo>
                <a:lnTo>
                  <a:pt x="894257" y="1151013"/>
                </a:lnTo>
                <a:lnTo>
                  <a:pt x="860742" y="1175969"/>
                </a:lnTo>
                <a:lnTo>
                  <a:pt x="823175" y="1206715"/>
                </a:lnTo>
                <a:lnTo>
                  <a:pt x="787273" y="1239113"/>
                </a:lnTo>
                <a:lnTo>
                  <a:pt x="747979" y="1278305"/>
                </a:lnTo>
                <a:lnTo>
                  <a:pt x="710907" y="1319288"/>
                </a:lnTo>
                <a:lnTo>
                  <a:pt x="671499" y="1367701"/>
                </a:lnTo>
                <a:lnTo>
                  <a:pt x="634873" y="1417942"/>
                </a:lnTo>
                <a:lnTo>
                  <a:pt x="596950" y="1476552"/>
                </a:lnTo>
                <a:lnTo>
                  <a:pt x="562470" y="1536928"/>
                </a:lnTo>
                <a:lnTo>
                  <a:pt x="544525" y="1571612"/>
                </a:lnTo>
                <a:lnTo>
                  <a:pt x="527608" y="1606740"/>
                </a:lnTo>
                <a:lnTo>
                  <a:pt x="511695" y="1642262"/>
                </a:lnTo>
                <a:lnTo>
                  <a:pt x="496760" y="1678127"/>
                </a:lnTo>
                <a:lnTo>
                  <a:pt x="485813" y="1706283"/>
                </a:lnTo>
                <a:lnTo>
                  <a:pt x="236016" y="1510792"/>
                </a:lnTo>
                <a:lnTo>
                  <a:pt x="234315" y="1509318"/>
                </a:lnTo>
                <a:lnTo>
                  <a:pt x="224345" y="1505559"/>
                </a:lnTo>
                <a:lnTo>
                  <a:pt x="216535" y="1501851"/>
                </a:lnTo>
                <a:lnTo>
                  <a:pt x="205689" y="1499095"/>
                </a:lnTo>
                <a:lnTo>
                  <a:pt x="201930" y="1500124"/>
                </a:lnTo>
                <a:lnTo>
                  <a:pt x="179819" y="1503540"/>
                </a:lnTo>
                <a:lnTo>
                  <a:pt x="175348" y="1503514"/>
                </a:lnTo>
                <a:lnTo>
                  <a:pt x="171056" y="1506562"/>
                </a:lnTo>
                <a:lnTo>
                  <a:pt x="170332" y="1507947"/>
                </a:lnTo>
                <a:lnTo>
                  <a:pt x="113931" y="1600555"/>
                </a:lnTo>
                <a:lnTo>
                  <a:pt x="111429" y="1603540"/>
                </a:lnTo>
                <a:lnTo>
                  <a:pt x="113080" y="1612925"/>
                </a:lnTo>
                <a:lnTo>
                  <a:pt x="114160" y="1617941"/>
                </a:lnTo>
                <a:lnTo>
                  <a:pt x="127571" y="1686534"/>
                </a:lnTo>
                <a:lnTo>
                  <a:pt x="128473" y="1692554"/>
                </a:lnTo>
                <a:lnTo>
                  <a:pt x="130721" y="1701863"/>
                </a:lnTo>
                <a:lnTo>
                  <a:pt x="133261" y="1703654"/>
                </a:lnTo>
                <a:lnTo>
                  <a:pt x="142582" y="1707108"/>
                </a:lnTo>
                <a:lnTo>
                  <a:pt x="151396" y="1710486"/>
                </a:lnTo>
                <a:lnTo>
                  <a:pt x="197853" y="1729536"/>
                </a:lnTo>
                <a:lnTo>
                  <a:pt x="247281" y="1751660"/>
                </a:lnTo>
                <a:lnTo>
                  <a:pt x="283819" y="1769275"/>
                </a:lnTo>
                <a:lnTo>
                  <a:pt x="319811" y="1787779"/>
                </a:lnTo>
                <a:lnTo>
                  <a:pt x="355231" y="1807210"/>
                </a:lnTo>
                <a:lnTo>
                  <a:pt x="396100" y="1831365"/>
                </a:lnTo>
                <a:lnTo>
                  <a:pt x="435851" y="1857108"/>
                </a:lnTo>
                <a:lnTo>
                  <a:pt x="474116" y="1884680"/>
                </a:lnTo>
                <a:lnTo>
                  <a:pt x="510501" y="1914309"/>
                </a:lnTo>
                <a:lnTo>
                  <a:pt x="543166" y="1944890"/>
                </a:lnTo>
                <a:lnTo>
                  <a:pt x="546785" y="1948561"/>
                </a:lnTo>
                <a:lnTo>
                  <a:pt x="554291" y="1946795"/>
                </a:lnTo>
                <a:lnTo>
                  <a:pt x="567448" y="1897849"/>
                </a:lnTo>
                <a:lnTo>
                  <a:pt x="581317" y="1853107"/>
                </a:lnTo>
                <a:lnTo>
                  <a:pt x="594309" y="1814677"/>
                </a:lnTo>
                <a:lnTo>
                  <a:pt x="610120" y="1771383"/>
                </a:lnTo>
                <a:lnTo>
                  <a:pt x="629094" y="1723377"/>
                </a:lnTo>
                <a:lnTo>
                  <a:pt x="651014" y="1672323"/>
                </a:lnTo>
                <a:lnTo>
                  <a:pt x="676275" y="1618399"/>
                </a:lnTo>
                <a:lnTo>
                  <a:pt x="704862" y="1562722"/>
                </a:lnTo>
                <a:lnTo>
                  <a:pt x="737196" y="1505534"/>
                </a:lnTo>
                <a:lnTo>
                  <a:pt x="772896" y="1448511"/>
                </a:lnTo>
                <a:lnTo>
                  <a:pt x="812368" y="1392008"/>
                </a:lnTo>
                <a:lnTo>
                  <a:pt x="855535" y="1337119"/>
                </a:lnTo>
                <a:lnTo>
                  <a:pt x="902804" y="1284414"/>
                </a:lnTo>
                <a:lnTo>
                  <a:pt x="954062" y="1234884"/>
                </a:lnTo>
                <a:lnTo>
                  <a:pt x="1009548" y="1189253"/>
                </a:lnTo>
                <a:lnTo>
                  <a:pt x="1054150" y="1158100"/>
                </a:lnTo>
                <a:lnTo>
                  <a:pt x="1101458" y="1129919"/>
                </a:lnTo>
                <a:lnTo>
                  <a:pt x="1113815" y="1124826"/>
                </a:lnTo>
                <a:lnTo>
                  <a:pt x="1116952" y="1118069"/>
                </a:lnTo>
                <a:lnTo>
                  <a:pt x="1117523" y="1116241"/>
                </a:lnTo>
                <a:lnTo>
                  <a:pt x="1134516" y="1072210"/>
                </a:lnTo>
                <a:close/>
              </a:path>
              <a:path w="1134745" h="2110740">
                <a:moveTo>
                  <a:pt x="1134516" y="18478"/>
                </a:moveTo>
                <a:lnTo>
                  <a:pt x="1131658" y="14554"/>
                </a:lnTo>
                <a:lnTo>
                  <a:pt x="1128052" y="13627"/>
                </a:lnTo>
                <a:lnTo>
                  <a:pt x="1079538" y="1003"/>
                </a:lnTo>
                <a:lnTo>
                  <a:pt x="1078280" y="304"/>
                </a:lnTo>
                <a:lnTo>
                  <a:pt x="1076731" y="0"/>
                </a:lnTo>
                <a:lnTo>
                  <a:pt x="1074928" y="342"/>
                </a:lnTo>
                <a:lnTo>
                  <a:pt x="1074102" y="431"/>
                </a:lnTo>
                <a:lnTo>
                  <a:pt x="1073340" y="660"/>
                </a:lnTo>
                <a:lnTo>
                  <a:pt x="1072667" y="1003"/>
                </a:lnTo>
                <a:lnTo>
                  <a:pt x="1069517" y="2019"/>
                </a:lnTo>
                <a:lnTo>
                  <a:pt x="1032192" y="17094"/>
                </a:lnTo>
                <a:lnTo>
                  <a:pt x="986980" y="39420"/>
                </a:lnTo>
                <a:lnTo>
                  <a:pt x="943165" y="64757"/>
                </a:lnTo>
                <a:lnTo>
                  <a:pt x="894257" y="97282"/>
                </a:lnTo>
                <a:lnTo>
                  <a:pt x="860742" y="122237"/>
                </a:lnTo>
                <a:lnTo>
                  <a:pt x="823175" y="152984"/>
                </a:lnTo>
                <a:lnTo>
                  <a:pt x="787273" y="185381"/>
                </a:lnTo>
                <a:lnTo>
                  <a:pt x="747979" y="224561"/>
                </a:lnTo>
                <a:lnTo>
                  <a:pt x="710907" y="265557"/>
                </a:lnTo>
                <a:lnTo>
                  <a:pt x="671499" y="313969"/>
                </a:lnTo>
                <a:lnTo>
                  <a:pt x="634873" y="364210"/>
                </a:lnTo>
                <a:lnTo>
                  <a:pt x="596950" y="422821"/>
                </a:lnTo>
                <a:lnTo>
                  <a:pt x="562470" y="483196"/>
                </a:lnTo>
                <a:lnTo>
                  <a:pt x="544525" y="517880"/>
                </a:lnTo>
                <a:lnTo>
                  <a:pt x="527608" y="553008"/>
                </a:lnTo>
                <a:lnTo>
                  <a:pt x="511695" y="588530"/>
                </a:lnTo>
                <a:lnTo>
                  <a:pt x="496760" y="624395"/>
                </a:lnTo>
                <a:lnTo>
                  <a:pt x="485813" y="652551"/>
                </a:lnTo>
                <a:lnTo>
                  <a:pt x="236016" y="457060"/>
                </a:lnTo>
                <a:lnTo>
                  <a:pt x="234315" y="455587"/>
                </a:lnTo>
                <a:lnTo>
                  <a:pt x="224345" y="451827"/>
                </a:lnTo>
                <a:lnTo>
                  <a:pt x="216535" y="448119"/>
                </a:lnTo>
                <a:lnTo>
                  <a:pt x="205689" y="445350"/>
                </a:lnTo>
                <a:lnTo>
                  <a:pt x="201930" y="446392"/>
                </a:lnTo>
                <a:lnTo>
                  <a:pt x="179819" y="449795"/>
                </a:lnTo>
                <a:lnTo>
                  <a:pt x="175348" y="449783"/>
                </a:lnTo>
                <a:lnTo>
                  <a:pt x="171056" y="452831"/>
                </a:lnTo>
                <a:lnTo>
                  <a:pt x="170332" y="454215"/>
                </a:lnTo>
                <a:lnTo>
                  <a:pt x="113931" y="546823"/>
                </a:lnTo>
                <a:lnTo>
                  <a:pt x="111429" y="549808"/>
                </a:lnTo>
                <a:lnTo>
                  <a:pt x="113080" y="559181"/>
                </a:lnTo>
                <a:lnTo>
                  <a:pt x="114160" y="564210"/>
                </a:lnTo>
                <a:lnTo>
                  <a:pt x="127571" y="632790"/>
                </a:lnTo>
                <a:lnTo>
                  <a:pt x="128473" y="638810"/>
                </a:lnTo>
                <a:lnTo>
                  <a:pt x="130721" y="648131"/>
                </a:lnTo>
                <a:lnTo>
                  <a:pt x="133261" y="649922"/>
                </a:lnTo>
                <a:lnTo>
                  <a:pt x="142582" y="653376"/>
                </a:lnTo>
                <a:lnTo>
                  <a:pt x="151396" y="656755"/>
                </a:lnTo>
                <a:lnTo>
                  <a:pt x="197853" y="675805"/>
                </a:lnTo>
                <a:lnTo>
                  <a:pt x="247281" y="697928"/>
                </a:lnTo>
                <a:lnTo>
                  <a:pt x="283819" y="715543"/>
                </a:lnTo>
                <a:lnTo>
                  <a:pt x="319811" y="734047"/>
                </a:lnTo>
                <a:lnTo>
                  <a:pt x="355231" y="753478"/>
                </a:lnTo>
                <a:lnTo>
                  <a:pt x="396100" y="777633"/>
                </a:lnTo>
                <a:lnTo>
                  <a:pt x="435851" y="803376"/>
                </a:lnTo>
                <a:lnTo>
                  <a:pt x="474116" y="830948"/>
                </a:lnTo>
                <a:lnTo>
                  <a:pt x="510501" y="860577"/>
                </a:lnTo>
                <a:lnTo>
                  <a:pt x="543166" y="891159"/>
                </a:lnTo>
                <a:lnTo>
                  <a:pt x="546785" y="894829"/>
                </a:lnTo>
                <a:lnTo>
                  <a:pt x="554291" y="893064"/>
                </a:lnTo>
                <a:lnTo>
                  <a:pt x="567448" y="844118"/>
                </a:lnTo>
                <a:lnTo>
                  <a:pt x="581317" y="799363"/>
                </a:lnTo>
                <a:lnTo>
                  <a:pt x="594309" y="760945"/>
                </a:lnTo>
                <a:lnTo>
                  <a:pt x="610120" y="717651"/>
                </a:lnTo>
                <a:lnTo>
                  <a:pt x="629094" y="669645"/>
                </a:lnTo>
                <a:lnTo>
                  <a:pt x="651014" y="618578"/>
                </a:lnTo>
                <a:lnTo>
                  <a:pt x="676275" y="564667"/>
                </a:lnTo>
                <a:lnTo>
                  <a:pt x="704862" y="508990"/>
                </a:lnTo>
                <a:lnTo>
                  <a:pt x="737196" y="451802"/>
                </a:lnTo>
                <a:lnTo>
                  <a:pt x="772896" y="394779"/>
                </a:lnTo>
                <a:lnTo>
                  <a:pt x="812368" y="338277"/>
                </a:lnTo>
                <a:lnTo>
                  <a:pt x="855535" y="283387"/>
                </a:lnTo>
                <a:lnTo>
                  <a:pt x="902804" y="230682"/>
                </a:lnTo>
                <a:lnTo>
                  <a:pt x="954062" y="181152"/>
                </a:lnTo>
                <a:lnTo>
                  <a:pt x="1009548" y="135509"/>
                </a:lnTo>
                <a:lnTo>
                  <a:pt x="1054150" y="104368"/>
                </a:lnTo>
                <a:lnTo>
                  <a:pt x="1101458" y="76187"/>
                </a:lnTo>
                <a:lnTo>
                  <a:pt x="1113815" y="71094"/>
                </a:lnTo>
                <a:lnTo>
                  <a:pt x="1116952" y="64338"/>
                </a:lnTo>
                <a:lnTo>
                  <a:pt x="1117523" y="62509"/>
                </a:lnTo>
                <a:lnTo>
                  <a:pt x="1134516" y="18478"/>
                </a:lnTo>
                <a:close/>
              </a:path>
            </a:pathLst>
          </a:custGeom>
          <a:solidFill>
            <a:srgbClr val="F5B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50361" y="7824787"/>
            <a:ext cx="1134745" cy="1057275"/>
          </a:xfrm>
          <a:custGeom>
            <a:avLst/>
            <a:gdLst/>
            <a:ahLst/>
            <a:cxnLst/>
            <a:rect l="l" t="t" r="r" b="b"/>
            <a:pathLst>
              <a:path w="1134745" h="1057275">
                <a:moveTo>
                  <a:pt x="1003973" y="552640"/>
                </a:moveTo>
                <a:lnTo>
                  <a:pt x="1001483" y="501992"/>
                </a:lnTo>
                <a:lnTo>
                  <a:pt x="994054" y="452272"/>
                </a:lnTo>
                <a:lnTo>
                  <a:pt x="981722" y="403644"/>
                </a:lnTo>
                <a:lnTo>
                  <a:pt x="964501" y="356298"/>
                </a:lnTo>
                <a:lnTo>
                  <a:pt x="938276" y="302958"/>
                </a:lnTo>
                <a:lnTo>
                  <a:pt x="906094" y="253326"/>
                </a:lnTo>
                <a:lnTo>
                  <a:pt x="891070" y="269773"/>
                </a:lnTo>
                <a:lnTo>
                  <a:pt x="876249" y="286702"/>
                </a:lnTo>
                <a:lnTo>
                  <a:pt x="861682" y="304101"/>
                </a:lnTo>
                <a:lnTo>
                  <a:pt x="846848" y="322605"/>
                </a:lnTo>
                <a:lnTo>
                  <a:pt x="845781" y="323977"/>
                </a:lnTo>
                <a:lnTo>
                  <a:pt x="869556" y="364832"/>
                </a:lnTo>
                <a:lnTo>
                  <a:pt x="888657" y="408470"/>
                </a:lnTo>
                <a:lnTo>
                  <a:pt x="902741" y="454545"/>
                </a:lnTo>
                <a:lnTo>
                  <a:pt x="911428" y="502716"/>
                </a:lnTo>
                <a:lnTo>
                  <a:pt x="914412" y="552640"/>
                </a:lnTo>
                <a:lnTo>
                  <a:pt x="911631" y="600887"/>
                </a:lnTo>
                <a:lnTo>
                  <a:pt x="903490" y="647534"/>
                </a:lnTo>
                <a:lnTo>
                  <a:pt x="890320" y="692238"/>
                </a:lnTo>
                <a:lnTo>
                  <a:pt x="872426" y="734707"/>
                </a:lnTo>
                <a:lnTo>
                  <a:pt x="850112" y="774611"/>
                </a:lnTo>
                <a:lnTo>
                  <a:pt x="823683" y="811657"/>
                </a:lnTo>
                <a:lnTo>
                  <a:pt x="793470" y="845502"/>
                </a:lnTo>
                <a:lnTo>
                  <a:pt x="759777" y="875868"/>
                </a:lnTo>
                <a:lnTo>
                  <a:pt x="722922" y="902411"/>
                </a:lnTo>
                <a:lnTo>
                  <a:pt x="683196" y="924826"/>
                </a:lnTo>
                <a:lnTo>
                  <a:pt x="640930" y="942822"/>
                </a:lnTo>
                <a:lnTo>
                  <a:pt x="596430" y="956056"/>
                </a:lnTo>
                <a:lnTo>
                  <a:pt x="550011" y="964222"/>
                </a:lnTo>
                <a:lnTo>
                  <a:pt x="501980" y="967016"/>
                </a:lnTo>
                <a:lnTo>
                  <a:pt x="453948" y="964222"/>
                </a:lnTo>
                <a:lnTo>
                  <a:pt x="407530" y="956056"/>
                </a:lnTo>
                <a:lnTo>
                  <a:pt x="363029" y="942822"/>
                </a:lnTo>
                <a:lnTo>
                  <a:pt x="320763" y="924826"/>
                </a:lnTo>
                <a:lnTo>
                  <a:pt x="281051" y="902411"/>
                </a:lnTo>
                <a:lnTo>
                  <a:pt x="244182" y="875868"/>
                </a:lnTo>
                <a:lnTo>
                  <a:pt x="210489" y="845502"/>
                </a:lnTo>
                <a:lnTo>
                  <a:pt x="180276" y="811657"/>
                </a:lnTo>
                <a:lnTo>
                  <a:pt x="153860" y="774611"/>
                </a:lnTo>
                <a:lnTo>
                  <a:pt x="131533" y="734707"/>
                </a:lnTo>
                <a:lnTo>
                  <a:pt x="113639" y="692238"/>
                </a:lnTo>
                <a:lnTo>
                  <a:pt x="100469" y="647534"/>
                </a:lnTo>
                <a:lnTo>
                  <a:pt x="92341" y="600887"/>
                </a:lnTo>
                <a:lnTo>
                  <a:pt x="89560" y="552640"/>
                </a:lnTo>
                <a:lnTo>
                  <a:pt x="92341" y="504380"/>
                </a:lnTo>
                <a:lnTo>
                  <a:pt x="100469" y="457733"/>
                </a:lnTo>
                <a:lnTo>
                  <a:pt x="113639" y="413029"/>
                </a:lnTo>
                <a:lnTo>
                  <a:pt x="131533" y="370560"/>
                </a:lnTo>
                <a:lnTo>
                  <a:pt x="153860" y="330657"/>
                </a:lnTo>
                <a:lnTo>
                  <a:pt x="180276" y="293611"/>
                </a:lnTo>
                <a:lnTo>
                  <a:pt x="210489" y="259765"/>
                </a:lnTo>
                <a:lnTo>
                  <a:pt x="244182" y="229412"/>
                </a:lnTo>
                <a:lnTo>
                  <a:pt x="281051" y="202857"/>
                </a:lnTo>
                <a:lnTo>
                  <a:pt x="320763" y="180441"/>
                </a:lnTo>
                <a:lnTo>
                  <a:pt x="363029" y="162458"/>
                </a:lnTo>
                <a:lnTo>
                  <a:pt x="407530" y="149225"/>
                </a:lnTo>
                <a:lnTo>
                  <a:pt x="453948" y="141058"/>
                </a:lnTo>
                <a:lnTo>
                  <a:pt x="501980" y="138264"/>
                </a:lnTo>
                <a:lnTo>
                  <a:pt x="553212" y="141439"/>
                </a:lnTo>
                <a:lnTo>
                  <a:pt x="602576" y="150723"/>
                </a:lnTo>
                <a:lnTo>
                  <a:pt x="649706" y="165735"/>
                </a:lnTo>
                <a:lnTo>
                  <a:pt x="694220" y="186093"/>
                </a:lnTo>
                <a:lnTo>
                  <a:pt x="735723" y="211404"/>
                </a:lnTo>
                <a:lnTo>
                  <a:pt x="745413" y="201383"/>
                </a:lnTo>
                <a:lnTo>
                  <a:pt x="774979" y="172288"/>
                </a:lnTo>
                <a:lnTo>
                  <a:pt x="801662" y="147916"/>
                </a:lnTo>
                <a:lnTo>
                  <a:pt x="777049" y="130606"/>
                </a:lnTo>
                <a:lnTo>
                  <a:pt x="724877" y="100584"/>
                </a:lnTo>
                <a:lnTo>
                  <a:pt x="650265" y="70624"/>
                </a:lnTo>
                <a:lnTo>
                  <a:pt x="601878" y="58229"/>
                </a:lnTo>
                <a:lnTo>
                  <a:pt x="552386" y="50761"/>
                </a:lnTo>
                <a:lnTo>
                  <a:pt x="501980" y="48272"/>
                </a:lnTo>
                <a:lnTo>
                  <a:pt x="451573" y="50761"/>
                </a:lnTo>
                <a:lnTo>
                  <a:pt x="402094" y="58229"/>
                </a:lnTo>
                <a:lnTo>
                  <a:pt x="353695" y="70624"/>
                </a:lnTo>
                <a:lnTo>
                  <a:pt x="306565" y="87934"/>
                </a:lnTo>
                <a:lnTo>
                  <a:pt x="262902" y="109016"/>
                </a:lnTo>
                <a:lnTo>
                  <a:pt x="221665" y="134124"/>
                </a:lnTo>
                <a:lnTo>
                  <a:pt x="182994" y="163144"/>
                </a:lnTo>
                <a:lnTo>
                  <a:pt x="147027" y="195999"/>
                </a:lnTo>
                <a:lnTo>
                  <a:pt x="114325" y="232130"/>
                </a:lnTo>
                <a:lnTo>
                  <a:pt x="85445" y="270992"/>
                </a:lnTo>
                <a:lnTo>
                  <a:pt x="60452" y="312420"/>
                </a:lnTo>
                <a:lnTo>
                  <a:pt x="39458" y="356298"/>
                </a:lnTo>
                <a:lnTo>
                  <a:pt x="22250" y="403644"/>
                </a:lnTo>
                <a:lnTo>
                  <a:pt x="9906" y="452272"/>
                </a:lnTo>
                <a:lnTo>
                  <a:pt x="2476" y="501992"/>
                </a:lnTo>
                <a:lnTo>
                  <a:pt x="0" y="552640"/>
                </a:lnTo>
                <a:lnTo>
                  <a:pt x="2476" y="603288"/>
                </a:lnTo>
                <a:lnTo>
                  <a:pt x="9906" y="652995"/>
                </a:lnTo>
                <a:lnTo>
                  <a:pt x="22250" y="701624"/>
                </a:lnTo>
                <a:lnTo>
                  <a:pt x="39458" y="748969"/>
                </a:lnTo>
                <a:lnTo>
                  <a:pt x="60452" y="792848"/>
                </a:lnTo>
                <a:lnTo>
                  <a:pt x="85432" y="834275"/>
                </a:lnTo>
                <a:lnTo>
                  <a:pt x="114325" y="873137"/>
                </a:lnTo>
                <a:lnTo>
                  <a:pt x="147027" y="909281"/>
                </a:lnTo>
                <a:lnTo>
                  <a:pt x="182981" y="942124"/>
                </a:lnTo>
                <a:lnTo>
                  <a:pt x="221665" y="971143"/>
                </a:lnTo>
                <a:lnTo>
                  <a:pt x="262902" y="996251"/>
                </a:lnTo>
                <a:lnTo>
                  <a:pt x="306565" y="1017346"/>
                </a:lnTo>
                <a:lnTo>
                  <a:pt x="353695" y="1034643"/>
                </a:lnTo>
                <a:lnTo>
                  <a:pt x="402094" y="1047038"/>
                </a:lnTo>
                <a:lnTo>
                  <a:pt x="451573" y="1054506"/>
                </a:lnTo>
                <a:lnTo>
                  <a:pt x="501980" y="1056995"/>
                </a:lnTo>
                <a:lnTo>
                  <a:pt x="552386" y="1054506"/>
                </a:lnTo>
                <a:lnTo>
                  <a:pt x="601878" y="1047038"/>
                </a:lnTo>
                <a:lnTo>
                  <a:pt x="650265" y="1034643"/>
                </a:lnTo>
                <a:lnTo>
                  <a:pt x="697395" y="1017346"/>
                </a:lnTo>
                <a:lnTo>
                  <a:pt x="741057" y="996251"/>
                </a:lnTo>
                <a:lnTo>
                  <a:pt x="782307" y="971143"/>
                </a:lnTo>
                <a:lnTo>
                  <a:pt x="820978" y="942124"/>
                </a:lnTo>
                <a:lnTo>
                  <a:pt x="856945" y="909281"/>
                </a:lnTo>
                <a:lnTo>
                  <a:pt x="889635" y="873137"/>
                </a:lnTo>
                <a:lnTo>
                  <a:pt x="918527" y="834275"/>
                </a:lnTo>
                <a:lnTo>
                  <a:pt x="943508" y="792848"/>
                </a:lnTo>
                <a:lnTo>
                  <a:pt x="964501" y="748969"/>
                </a:lnTo>
                <a:lnTo>
                  <a:pt x="981722" y="701624"/>
                </a:lnTo>
                <a:lnTo>
                  <a:pt x="994054" y="652995"/>
                </a:lnTo>
                <a:lnTo>
                  <a:pt x="1001483" y="603288"/>
                </a:lnTo>
                <a:lnTo>
                  <a:pt x="1003973" y="552640"/>
                </a:lnTo>
                <a:close/>
              </a:path>
              <a:path w="1134745" h="1057275">
                <a:moveTo>
                  <a:pt x="1134503" y="18491"/>
                </a:moveTo>
                <a:lnTo>
                  <a:pt x="1131646" y="14554"/>
                </a:lnTo>
                <a:lnTo>
                  <a:pt x="1128039" y="13627"/>
                </a:lnTo>
                <a:lnTo>
                  <a:pt x="1079525" y="1016"/>
                </a:lnTo>
                <a:lnTo>
                  <a:pt x="1078268" y="304"/>
                </a:lnTo>
                <a:lnTo>
                  <a:pt x="1076718" y="0"/>
                </a:lnTo>
                <a:lnTo>
                  <a:pt x="1074928" y="355"/>
                </a:lnTo>
                <a:lnTo>
                  <a:pt x="1074089" y="444"/>
                </a:lnTo>
                <a:lnTo>
                  <a:pt x="1073327" y="660"/>
                </a:lnTo>
                <a:lnTo>
                  <a:pt x="1072654" y="1003"/>
                </a:lnTo>
                <a:lnTo>
                  <a:pt x="1069505" y="2019"/>
                </a:lnTo>
                <a:lnTo>
                  <a:pt x="1032179" y="17106"/>
                </a:lnTo>
                <a:lnTo>
                  <a:pt x="986967" y="39420"/>
                </a:lnTo>
                <a:lnTo>
                  <a:pt x="943152" y="64757"/>
                </a:lnTo>
                <a:lnTo>
                  <a:pt x="894245" y="97294"/>
                </a:lnTo>
                <a:lnTo>
                  <a:pt x="860729" y="122237"/>
                </a:lnTo>
                <a:lnTo>
                  <a:pt x="823163" y="152996"/>
                </a:lnTo>
                <a:lnTo>
                  <a:pt x="787260" y="185394"/>
                </a:lnTo>
                <a:lnTo>
                  <a:pt x="747966" y="224574"/>
                </a:lnTo>
                <a:lnTo>
                  <a:pt x="710907" y="265557"/>
                </a:lnTo>
                <a:lnTo>
                  <a:pt x="671487" y="313969"/>
                </a:lnTo>
                <a:lnTo>
                  <a:pt x="634873" y="364223"/>
                </a:lnTo>
                <a:lnTo>
                  <a:pt x="596938" y="422821"/>
                </a:lnTo>
                <a:lnTo>
                  <a:pt x="562457" y="483209"/>
                </a:lnTo>
                <a:lnTo>
                  <a:pt x="544512" y="517893"/>
                </a:lnTo>
                <a:lnTo>
                  <a:pt x="527596" y="553008"/>
                </a:lnTo>
                <a:lnTo>
                  <a:pt x="511683" y="588530"/>
                </a:lnTo>
                <a:lnTo>
                  <a:pt x="496747" y="624408"/>
                </a:lnTo>
                <a:lnTo>
                  <a:pt x="485800" y="652551"/>
                </a:lnTo>
                <a:lnTo>
                  <a:pt x="236004" y="457060"/>
                </a:lnTo>
                <a:lnTo>
                  <a:pt x="234302" y="455599"/>
                </a:lnTo>
                <a:lnTo>
                  <a:pt x="224332" y="451827"/>
                </a:lnTo>
                <a:lnTo>
                  <a:pt x="216522" y="448119"/>
                </a:lnTo>
                <a:lnTo>
                  <a:pt x="205676" y="445363"/>
                </a:lnTo>
                <a:lnTo>
                  <a:pt x="201917" y="446405"/>
                </a:lnTo>
                <a:lnTo>
                  <a:pt x="179806" y="449808"/>
                </a:lnTo>
                <a:lnTo>
                  <a:pt x="175336" y="449783"/>
                </a:lnTo>
                <a:lnTo>
                  <a:pt x="171043" y="452831"/>
                </a:lnTo>
                <a:lnTo>
                  <a:pt x="170319" y="454215"/>
                </a:lnTo>
                <a:lnTo>
                  <a:pt x="113931" y="546823"/>
                </a:lnTo>
                <a:lnTo>
                  <a:pt x="111429" y="549821"/>
                </a:lnTo>
                <a:lnTo>
                  <a:pt x="113068" y="559193"/>
                </a:lnTo>
                <a:lnTo>
                  <a:pt x="114147" y="564210"/>
                </a:lnTo>
                <a:lnTo>
                  <a:pt x="127558" y="632802"/>
                </a:lnTo>
                <a:lnTo>
                  <a:pt x="128460" y="638822"/>
                </a:lnTo>
                <a:lnTo>
                  <a:pt x="130708" y="648131"/>
                </a:lnTo>
                <a:lnTo>
                  <a:pt x="133261" y="649935"/>
                </a:lnTo>
                <a:lnTo>
                  <a:pt x="142570" y="653376"/>
                </a:lnTo>
                <a:lnTo>
                  <a:pt x="151384" y="656767"/>
                </a:lnTo>
                <a:lnTo>
                  <a:pt x="197853" y="675805"/>
                </a:lnTo>
                <a:lnTo>
                  <a:pt x="247269" y="697941"/>
                </a:lnTo>
                <a:lnTo>
                  <a:pt x="283806" y="715543"/>
                </a:lnTo>
                <a:lnTo>
                  <a:pt x="319811" y="734047"/>
                </a:lnTo>
                <a:lnTo>
                  <a:pt x="355219" y="753478"/>
                </a:lnTo>
                <a:lnTo>
                  <a:pt x="396087" y="777633"/>
                </a:lnTo>
                <a:lnTo>
                  <a:pt x="435851" y="803389"/>
                </a:lnTo>
                <a:lnTo>
                  <a:pt x="474103" y="830961"/>
                </a:lnTo>
                <a:lnTo>
                  <a:pt x="510489" y="860577"/>
                </a:lnTo>
                <a:lnTo>
                  <a:pt x="543153" y="891171"/>
                </a:lnTo>
                <a:lnTo>
                  <a:pt x="546773" y="894829"/>
                </a:lnTo>
                <a:lnTo>
                  <a:pt x="554291" y="893064"/>
                </a:lnTo>
                <a:lnTo>
                  <a:pt x="567436" y="844130"/>
                </a:lnTo>
                <a:lnTo>
                  <a:pt x="581304" y="799376"/>
                </a:lnTo>
                <a:lnTo>
                  <a:pt x="594296" y="760945"/>
                </a:lnTo>
                <a:lnTo>
                  <a:pt x="610108" y="717664"/>
                </a:lnTo>
                <a:lnTo>
                  <a:pt x="629081" y="669645"/>
                </a:lnTo>
                <a:lnTo>
                  <a:pt x="651002" y="618591"/>
                </a:lnTo>
                <a:lnTo>
                  <a:pt x="676262" y="564680"/>
                </a:lnTo>
                <a:lnTo>
                  <a:pt x="704850" y="508990"/>
                </a:lnTo>
                <a:lnTo>
                  <a:pt x="737184" y="451815"/>
                </a:lnTo>
                <a:lnTo>
                  <a:pt x="772883" y="394779"/>
                </a:lnTo>
                <a:lnTo>
                  <a:pt x="812355" y="338277"/>
                </a:lnTo>
                <a:lnTo>
                  <a:pt x="855522" y="283387"/>
                </a:lnTo>
                <a:lnTo>
                  <a:pt x="902792" y="230695"/>
                </a:lnTo>
                <a:lnTo>
                  <a:pt x="954062" y="181165"/>
                </a:lnTo>
                <a:lnTo>
                  <a:pt x="1009535" y="135521"/>
                </a:lnTo>
                <a:lnTo>
                  <a:pt x="1054138" y="104368"/>
                </a:lnTo>
                <a:lnTo>
                  <a:pt x="1101445" y="76200"/>
                </a:lnTo>
                <a:lnTo>
                  <a:pt x="1113815" y="71094"/>
                </a:lnTo>
                <a:lnTo>
                  <a:pt x="1116939" y="64338"/>
                </a:lnTo>
                <a:lnTo>
                  <a:pt x="1117511" y="62509"/>
                </a:lnTo>
                <a:lnTo>
                  <a:pt x="1134503" y="18491"/>
                </a:lnTo>
                <a:close/>
              </a:path>
            </a:pathLst>
          </a:custGeom>
          <a:solidFill>
            <a:srgbClr val="F5B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50361" y="9067774"/>
            <a:ext cx="1134745" cy="1057275"/>
          </a:xfrm>
          <a:custGeom>
            <a:avLst/>
            <a:gdLst/>
            <a:ahLst/>
            <a:cxnLst/>
            <a:rect l="l" t="t" r="r" b="b"/>
            <a:pathLst>
              <a:path w="1134745" h="1057275">
                <a:moveTo>
                  <a:pt x="1003973" y="552627"/>
                </a:moveTo>
                <a:lnTo>
                  <a:pt x="1001483" y="501980"/>
                </a:lnTo>
                <a:lnTo>
                  <a:pt x="994054" y="452259"/>
                </a:lnTo>
                <a:lnTo>
                  <a:pt x="981722" y="403644"/>
                </a:lnTo>
                <a:lnTo>
                  <a:pt x="964501" y="356285"/>
                </a:lnTo>
                <a:lnTo>
                  <a:pt x="938276" y="302958"/>
                </a:lnTo>
                <a:lnTo>
                  <a:pt x="906094" y="253314"/>
                </a:lnTo>
                <a:lnTo>
                  <a:pt x="891070" y="269760"/>
                </a:lnTo>
                <a:lnTo>
                  <a:pt x="876249" y="286689"/>
                </a:lnTo>
                <a:lnTo>
                  <a:pt x="861682" y="304088"/>
                </a:lnTo>
                <a:lnTo>
                  <a:pt x="846848" y="322605"/>
                </a:lnTo>
                <a:lnTo>
                  <a:pt x="845781" y="323964"/>
                </a:lnTo>
                <a:lnTo>
                  <a:pt x="869556" y="364820"/>
                </a:lnTo>
                <a:lnTo>
                  <a:pt x="888657" y="408470"/>
                </a:lnTo>
                <a:lnTo>
                  <a:pt x="902741" y="454545"/>
                </a:lnTo>
                <a:lnTo>
                  <a:pt x="911428" y="502716"/>
                </a:lnTo>
                <a:lnTo>
                  <a:pt x="914412" y="552627"/>
                </a:lnTo>
                <a:lnTo>
                  <a:pt x="911631" y="600887"/>
                </a:lnTo>
                <a:lnTo>
                  <a:pt x="903490" y="647522"/>
                </a:lnTo>
                <a:lnTo>
                  <a:pt x="890320" y="692238"/>
                </a:lnTo>
                <a:lnTo>
                  <a:pt x="872426" y="734707"/>
                </a:lnTo>
                <a:lnTo>
                  <a:pt x="850112" y="774611"/>
                </a:lnTo>
                <a:lnTo>
                  <a:pt x="823683" y="811644"/>
                </a:lnTo>
                <a:lnTo>
                  <a:pt x="793470" y="845502"/>
                </a:lnTo>
                <a:lnTo>
                  <a:pt x="759777" y="875855"/>
                </a:lnTo>
                <a:lnTo>
                  <a:pt x="722922" y="902398"/>
                </a:lnTo>
                <a:lnTo>
                  <a:pt x="683196" y="924826"/>
                </a:lnTo>
                <a:lnTo>
                  <a:pt x="640930" y="942809"/>
                </a:lnTo>
                <a:lnTo>
                  <a:pt x="596430" y="956043"/>
                </a:lnTo>
                <a:lnTo>
                  <a:pt x="550011" y="964209"/>
                </a:lnTo>
                <a:lnTo>
                  <a:pt x="501980" y="967003"/>
                </a:lnTo>
                <a:lnTo>
                  <a:pt x="453948" y="964209"/>
                </a:lnTo>
                <a:lnTo>
                  <a:pt x="407530" y="956043"/>
                </a:lnTo>
                <a:lnTo>
                  <a:pt x="363029" y="942809"/>
                </a:lnTo>
                <a:lnTo>
                  <a:pt x="320763" y="924826"/>
                </a:lnTo>
                <a:lnTo>
                  <a:pt x="281051" y="902398"/>
                </a:lnTo>
                <a:lnTo>
                  <a:pt x="244182" y="875855"/>
                </a:lnTo>
                <a:lnTo>
                  <a:pt x="210489" y="845502"/>
                </a:lnTo>
                <a:lnTo>
                  <a:pt x="180276" y="811644"/>
                </a:lnTo>
                <a:lnTo>
                  <a:pt x="153860" y="774611"/>
                </a:lnTo>
                <a:lnTo>
                  <a:pt x="131533" y="734707"/>
                </a:lnTo>
                <a:lnTo>
                  <a:pt x="113639" y="692238"/>
                </a:lnTo>
                <a:lnTo>
                  <a:pt x="100469" y="647522"/>
                </a:lnTo>
                <a:lnTo>
                  <a:pt x="92341" y="600887"/>
                </a:lnTo>
                <a:lnTo>
                  <a:pt x="89560" y="552627"/>
                </a:lnTo>
                <a:lnTo>
                  <a:pt x="92341" y="504367"/>
                </a:lnTo>
                <a:lnTo>
                  <a:pt x="100469" y="457733"/>
                </a:lnTo>
                <a:lnTo>
                  <a:pt x="113639" y="413016"/>
                </a:lnTo>
                <a:lnTo>
                  <a:pt x="131533" y="370560"/>
                </a:lnTo>
                <a:lnTo>
                  <a:pt x="153860" y="330644"/>
                </a:lnTo>
                <a:lnTo>
                  <a:pt x="180276" y="293611"/>
                </a:lnTo>
                <a:lnTo>
                  <a:pt x="210489" y="259753"/>
                </a:lnTo>
                <a:lnTo>
                  <a:pt x="244182" y="229400"/>
                </a:lnTo>
                <a:lnTo>
                  <a:pt x="281051" y="202857"/>
                </a:lnTo>
                <a:lnTo>
                  <a:pt x="320763" y="180428"/>
                </a:lnTo>
                <a:lnTo>
                  <a:pt x="363029" y="162445"/>
                </a:lnTo>
                <a:lnTo>
                  <a:pt x="407530" y="149212"/>
                </a:lnTo>
                <a:lnTo>
                  <a:pt x="453948" y="141046"/>
                </a:lnTo>
                <a:lnTo>
                  <a:pt x="501980" y="138252"/>
                </a:lnTo>
                <a:lnTo>
                  <a:pt x="553212" y="141427"/>
                </a:lnTo>
                <a:lnTo>
                  <a:pt x="602576" y="150723"/>
                </a:lnTo>
                <a:lnTo>
                  <a:pt x="649706" y="165735"/>
                </a:lnTo>
                <a:lnTo>
                  <a:pt x="694220" y="186080"/>
                </a:lnTo>
                <a:lnTo>
                  <a:pt x="735723" y="211404"/>
                </a:lnTo>
                <a:lnTo>
                  <a:pt x="745413" y="201371"/>
                </a:lnTo>
                <a:lnTo>
                  <a:pt x="774979" y="172275"/>
                </a:lnTo>
                <a:lnTo>
                  <a:pt x="801662" y="147916"/>
                </a:lnTo>
                <a:lnTo>
                  <a:pt x="777049" y="130606"/>
                </a:lnTo>
                <a:lnTo>
                  <a:pt x="724877" y="100584"/>
                </a:lnTo>
                <a:lnTo>
                  <a:pt x="650265" y="70624"/>
                </a:lnTo>
                <a:lnTo>
                  <a:pt x="601878" y="58229"/>
                </a:lnTo>
                <a:lnTo>
                  <a:pt x="552386" y="50761"/>
                </a:lnTo>
                <a:lnTo>
                  <a:pt x="501980" y="48260"/>
                </a:lnTo>
                <a:lnTo>
                  <a:pt x="451573" y="50761"/>
                </a:lnTo>
                <a:lnTo>
                  <a:pt x="402094" y="58229"/>
                </a:lnTo>
                <a:lnTo>
                  <a:pt x="353695" y="70624"/>
                </a:lnTo>
                <a:lnTo>
                  <a:pt x="306565" y="87922"/>
                </a:lnTo>
                <a:lnTo>
                  <a:pt x="262902" y="109016"/>
                </a:lnTo>
                <a:lnTo>
                  <a:pt x="221665" y="134112"/>
                </a:lnTo>
                <a:lnTo>
                  <a:pt x="182994" y="163144"/>
                </a:lnTo>
                <a:lnTo>
                  <a:pt x="147027" y="195986"/>
                </a:lnTo>
                <a:lnTo>
                  <a:pt x="114325" y="232130"/>
                </a:lnTo>
                <a:lnTo>
                  <a:pt x="85445" y="270979"/>
                </a:lnTo>
                <a:lnTo>
                  <a:pt x="60452" y="312420"/>
                </a:lnTo>
                <a:lnTo>
                  <a:pt x="39458" y="356285"/>
                </a:lnTo>
                <a:lnTo>
                  <a:pt x="22250" y="403644"/>
                </a:lnTo>
                <a:lnTo>
                  <a:pt x="9906" y="452259"/>
                </a:lnTo>
                <a:lnTo>
                  <a:pt x="2476" y="501980"/>
                </a:lnTo>
                <a:lnTo>
                  <a:pt x="0" y="552627"/>
                </a:lnTo>
                <a:lnTo>
                  <a:pt x="2476" y="603275"/>
                </a:lnTo>
                <a:lnTo>
                  <a:pt x="9906" y="652995"/>
                </a:lnTo>
                <a:lnTo>
                  <a:pt x="22250" y="701611"/>
                </a:lnTo>
                <a:lnTo>
                  <a:pt x="39458" y="748969"/>
                </a:lnTo>
                <a:lnTo>
                  <a:pt x="60452" y="792835"/>
                </a:lnTo>
                <a:lnTo>
                  <a:pt x="85432" y="834275"/>
                </a:lnTo>
                <a:lnTo>
                  <a:pt x="114325" y="873137"/>
                </a:lnTo>
                <a:lnTo>
                  <a:pt x="147027" y="909269"/>
                </a:lnTo>
                <a:lnTo>
                  <a:pt x="182981" y="942111"/>
                </a:lnTo>
                <a:lnTo>
                  <a:pt x="221665" y="971143"/>
                </a:lnTo>
                <a:lnTo>
                  <a:pt x="262902" y="996251"/>
                </a:lnTo>
                <a:lnTo>
                  <a:pt x="306565" y="1017333"/>
                </a:lnTo>
                <a:lnTo>
                  <a:pt x="353695" y="1034630"/>
                </a:lnTo>
                <a:lnTo>
                  <a:pt x="402094" y="1047038"/>
                </a:lnTo>
                <a:lnTo>
                  <a:pt x="451573" y="1054493"/>
                </a:lnTo>
                <a:lnTo>
                  <a:pt x="501980" y="1056995"/>
                </a:lnTo>
                <a:lnTo>
                  <a:pt x="552386" y="1054493"/>
                </a:lnTo>
                <a:lnTo>
                  <a:pt x="601878" y="1047038"/>
                </a:lnTo>
                <a:lnTo>
                  <a:pt x="650265" y="1034630"/>
                </a:lnTo>
                <a:lnTo>
                  <a:pt x="697395" y="1017333"/>
                </a:lnTo>
                <a:lnTo>
                  <a:pt x="741057" y="996251"/>
                </a:lnTo>
                <a:lnTo>
                  <a:pt x="782307" y="971143"/>
                </a:lnTo>
                <a:lnTo>
                  <a:pt x="820978" y="942111"/>
                </a:lnTo>
                <a:lnTo>
                  <a:pt x="856945" y="909269"/>
                </a:lnTo>
                <a:lnTo>
                  <a:pt x="889635" y="873137"/>
                </a:lnTo>
                <a:lnTo>
                  <a:pt x="918527" y="834275"/>
                </a:lnTo>
                <a:lnTo>
                  <a:pt x="943508" y="792835"/>
                </a:lnTo>
                <a:lnTo>
                  <a:pt x="964501" y="748969"/>
                </a:lnTo>
                <a:lnTo>
                  <a:pt x="981722" y="701611"/>
                </a:lnTo>
                <a:lnTo>
                  <a:pt x="994054" y="652995"/>
                </a:lnTo>
                <a:lnTo>
                  <a:pt x="1001483" y="603275"/>
                </a:lnTo>
                <a:lnTo>
                  <a:pt x="1003973" y="552627"/>
                </a:lnTo>
                <a:close/>
              </a:path>
              <a:path w="1134745" h="1057275">
                <a:moveTo>
                  <a:pt x="1134503" y="18478"/>
                </a:moveTo>
                <a:lnTo>
                  <a:pt x="1131646" y="14554"/>
                </a:lnTo>
                <a:lnTo>
                  <a:pt x="1128039" y="13627"/>
                </a:lnTo>
                <a:lnTo>
                  <a:pt x="1079525" y="1003"/>
                </a:lnTo>
                <a:lnTo>
                  <a:pt x="1078268" y="304"/>
                </a:lnTo>
                <a:lnTo>
                  <a:pt x="1076718" y="0"/>
                </a:lnTo>
                <a:lnTo>
                  <a:pt x="1074928" y="342"/>
                </a:lnTo>
                <a:lnTo>
                  <a:pt x="1074089" y="431"/>
                </a:lnTo>
                <a:lnTo>
                  <a:pt x="1073327" y="660"/>
                </a:lnTo>
                <a:lnTo>
                  <a:pt x="1072654" y="1003"/>
                </a:lnTo>
                <a:lnTo>
                  <a:pt x="1069505" y="2019"/>
                </a:lnTo>
                <a:lnTo>
                  <a:pt x="1032179" y="17094"/>
                </a:lnTo>
                <a:lnTo>
                  <a:pt x="986967" y="39408"/>
                </a:lnTo>
                <a:lnTo>
                  <a:pt x="943152" y="64757"/>
                </a:lnTo>
                <a:lnTo>
                  <a:pt x="894245" y="97282"/>
                </a:lnTo>
                <a:lnTo>
                  <a:pt x="860729" y="122237"/>
                </a:lnTo>
                <a:lnTo>
                  <a:pt x="823163" y="152984"/>
                </a:lnTo>
                <a:lnTo>
                  <a:pt x="787260" y="185381"/>
                </a:lnTo>
                <a:lnTo>
                  <a:pt x="747966" y="224561"/>
                </a:lnTo>
                <a:lnTo>
                  <a:pt x="710907" y="265544"/>
                </a:lnTo>
                <a:lnTo>
                  <a:pt x="671487" y="313969"/>
                </a:lnTo>
                <a:lnTo>
                  <a:pt x="634873" y="364210"/>
                </a:lnTo>
                <a:lnTo>
                  <a:pt x="596938" y="422808"/>
                </a:lnTo>
                <a:lnTo>
                  <a:pt x="562457" y="483196"/>
                </a:lnTo>
                <a:lnTo>
                  <a:pt x="544512" y="517880"/>
                </a:lnTo>
                <a:lnTo>
                  <a:pt x="527596" y="553008"/>
                </a:lnTo>
                <a:lnTo>
                  <a:pt x="511683" y="588518"/>
                </a:lnTo>
                <a:lnTo>
                  <a:pt x="496747" y="624395"/>
                </a:lnTo>
                <a:lnTo>
                  <a:pt x="485800" y="652551"/>
                </a:lnTo>
                <a:lnTo>
                  <a:pt x="236004" y="457047"/>
                </a:lnTo>
                <a:lnTo>
                  <a:pt x="234302" y="455587"/>
                </a:lnTo>
                <a:lnTo>
                  <a:pt x="224332" y="451827"/>
                </a:lnTo>
                <a:lnTo>
                  <a:pt x="216522" y="448119"/>
                </a:lnTo>
                <a:lnTo>
                  <a:pt x="205676" y="445350"/>
                </a:lnTo>
                <a:lnTo>
                  <a:pt x="201917" y="446392"/>
                </a:lnTo>
                <a:lnTo>
                  <a:pt x="179806" y="449795"/>
                </a:lnTo>
                <a:lnTo>
                  <a:pt x="175336" y="449770"/>
                </a:lnTo>
                <a:lnTo>
                  <a:pt x="171043" y="452831"/>
                </a:lnTo>
                <a:lnTo>
                  <a:pt x="170319" y="454215"/>
                </a:lnTo>
                <a:lnTo>
                  <a:pt x="113931" y="546823"/>
                </a:lnTo>
                <a:lnTo>
                  <a:pt x="111429" y="549808"/>
                </a:lnTo>
                <a:lnTo>
                  <a:pt x="113068" y="559181"/>
                </a:lnTo>
                <a:lnTo>
                  <a:pt x="114147" y="564210"/>
                </a:lnTo>
                <a:lnTo>
                  <a:pt x="127558" y="632790"/>
                </a:lnTo>
                <a:lnTo>
                  <a:pt x="128460" y="638810"/>
                </a:lnTo>
                <a:lnTo>
                  <a:pt x="130708" y="648131"/>
                </a:lnTo>
                <a:lnTo>
                  <a:pt x="133261" y="649922"/>
                </a:lnTo>
                <a:lnTo>
                  <a:pt x="142570" y="653376"/>
                </a:lnTo>
                <a:lnTo>
                  <a:pt x="151384" y="656755"/>
                </a:lnTo>
                <a:lnTo>
                  <a:pt x="197853" y="675805"/>
                </a:lnTo>
                <a:lnTo>
                  <a:pt x="247269" y="697928"/>
                </a:lnTo>
                <a:lnTo>
                  <a:pt x="283806" y="715530"/>
                </a:lnTo>
                <a:lnTo>
                  <a:pt x="319811" y="734034"/>
                </a:lnTo>
                <a:lnTo>
                  <a:pt x="355219" y="753478"/>
                </a:lnTo>
                <a:lnTo>
                  <a:pt x="396087" y="777633"/>
                </a:lnTo>
                <a:lnTo>
                  <a:pt x="435851" y="803376"/>
                </a:lnTo>
                <a:lnTo>
                  <a:pt x="474103" y="830948"/>
                </a:lnTo>
                <a:lnTo>
                  <a:pt x="510489" y="860564"/>
                </a:lnTo>
                <a:lnTo>
                  <a:pt x="543153" y="891159"/>
                </a:lnTo>
                <a:lnTo>
                  <a:pt x="546773" y="894829"/>
                </a:lnTo>
                <a:lnTo>
                  <a:pt x="554291" y="893064"/>
                </a:lnTo>
                <a:lnTo>
                  <a:pt x="567436" y="844118"/>
                </a:lnTo>
                <a:lnTo>
                  <a:pt x="581304" y="799363"/>
                </a:lnTo>
                <a:lnTo>
                  <a:pt x="594296" y="760945"/>
                </a:lnTo>
                <a:lnTo>
                  <a:pt x="610108" y="717651"/>
                </a:lnTo>
                <a:lnTo>
                  <a:pt x="629081" y="669645"/>
                </a:lnTo>
                <a:lnTo>
                  <a:pt x="651002" y="618578"/>
                </a:lnTo>
                <a:lnTo>
                  <a:pt x="676262" y="564667"/>
                </a:lnTo>
                <a:lnTo>
                  <a:pt x="704850" y="508977"/>
                </a:lnTo>
                <a:lnTo>
                  <a:pt x="737184" y="451802"/>
                </a:lnTo>
                <a:lnTo>
                  <a:pt x="772883" y="394779"/>
                </a:lnTo>
                <a:lnTo>
                  <a:pt x="812355" y="338277"/>
                </a:lnTo>
                <a:lnTo>
                  <a:pt x="855522" y="283387"/>
                </a:lnTo>
                <a:lnTo>
                  <a:pt x="902792" y="230682"/>
                </a:lnTo>
                <a:lnTo>
                  <a:pt x="954062" y="181152"/>
                </a:lnTo>
                <a:lnTo>
                  <a:pt x="1009535" y="135509"/>
                </a:lnTo>
                <a:lnTo>
                  <a:pt x="1054138" y="104368"/>
                </a:lnTo>
                <a:lnTo>
                  <a:pt x="1101445" y="76187"/>
                </a:lnTo>
                <a:lnTo>
                  <a:pt x="1113815" y="71094"/>
                </a:lnTo>
                <a:lnTo>
                  <a:pt x="1116939" y="64338"/>
                </a:lnTo>
                <a:lnTo>
                  <a:pt x="1117511" y="62509"/>
                </a:lnTo>
                <a:lnTo>
                  <a:pt x="1134503" y="18478"/>
                </a:lnTo>
                <a:close/>
              </a:path>
            </a:pathLst>
          </a:custGeom>
          <a:solidFill>
            <a:srgbClr val="F5B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15535" y="4559894"/>
            <a:ext cx="2035810" cy="875030"/>
          </a:xfrm>
          <a:custGeom>
            <a:avLst/>
            <a:gdLst/>
            <a:ahLst/>
            <a:cxnLst/>
            <a:rect l="l" t="t" r="r" b="b"/>
            <a:pathLst>
              <a:path w="2035809" h="875029">
                <a:moveTo>
                  <a:pt x="78567" y="874847"/>
                </a:moveTo>
                <a:lnTo>
                  <a:pt x="55749" y="830593"/>
                </a:lnTo>
                <a:lnTo>
                  <a:pt x="36784" y="784849"/>
                </a:lnTo>
                <a:lnTo>
                  <a:pt x="21700" y="737862"/>
                </a:lnTo>
                <a:lnTo>
                  <a:pt x="10523" y="689879"/>
                </a:lnTo>
                <a:lnTo>
                  <a:pt x="3280" y="641147"/>
                </a:lnTo>
                <a:lnTo>
                  <a:pt x="0" y="591913"/>
                </a:lnTo>
                <a:lnTo>
                  <a:pt x="707" y="542425"/>
                </a:lnTo>
                <a:lnTo>
                  <a:pt x="5431" y="492929"/>
                </a:lnTo>
                <a:lnTo>
                  <a:pt x="14198" y="443672"/>
                </a:lnTo>
                <a:lnTo>
                  <a:pt x="27034" y="394902"/>
                </a:lnTo>
                <a:lnTo>
                  <a:pt x="44448" y="345793"/>
                </a:lnTo>
                <a:lnTo>
                  <a:pt x="65620" y="299223"/>
                </a:lnTo>
                <a:lnTo>
                  <a:pt x="90325" y="255368"/>
                </a:lnTo>
                <a:lnTo>
                  <a:pt x="118337" y="214405"/>
                </a:lnTo>
                <a:lnTo>
                  <a:pt x="149430" y="176508"/>
                </a:lnTo>
                <a:lnTo>
                  <a:pt x="183381" y="141853"/>
                </a:lnTo>
                <a:lnTo>
                  <a:pt x="219962" y="110617"/>
                </a:lnTo>
                <a:lnTo>
                  <a:pt x="258949" y="82976"/>
                </a:lnTo>
                <a:lnTo>
                  <a:pt x="300117" y="59104"/>
                </a:lnTo>
                <a:lnTo>
                  <a:pt x="343239" y="39178"/>
                </a:lnTo>
                <a:lnTo>
                  <a:pt x="388091" y="23375"/>
                </a:lnTo>
                <a:lnTo>
                  <a:pt x="434448" y="11869"/>
                </a:lnTo>
                <a:lnTo>
                  <a:pt x="482083" y="4836"/>
                </a:lnTo>
                <a:lnTo>
                  <a:pt x="530772" y="2453"/>
                </a:lnTo>
                <a:lnTo>
                  <a:pt x="578637" y="4735"/>
                </a:lnTo>
                <a:lnTo>
                  <a:pt x="625505" y="11540"/>
                </a:lnTo>
                <a:lnTo>
                  <a:pt x="671226" y="22809"/>
                </a:lnTo>
                <a:lnTo>
                  <a:pt x="715648" y="38481"/>
                </a:lnTo>
                <a:lnTo>
                  <a:pt x="758621" y="58495"/>
                </a:lnTo>
                <a:lnTo>
                  <a:pt x="799994" y="82792"/>
                </a:lnTo>
                <a:lnTo>
                  <a:pt x="839615" y="111311"/>
                </a:lnTo>
                <a:lnTo>
                  <a:pt x="877334" y="143992"/>
                </a:lnTo>
                <a:lnTo>
                  <a:pt x="1009389" y="268803"/>
                </a:lnTo>
                <a:lnTo>
                  <a:pt x="1013898" y="273307"/>
                </a:lnTo>
                <a:lnTo>
                  <a:pt x="1021628" y="273307"/>
                </a:lnTo>
                <a:lnTo>
                  <a:pt x="1026781" y="268803"/>
                </a:lnTo>
                <a:lnTo>
                  <a:pt x="1162056" y="140775"/>
                </a:lnTo>
                <a:lnTo>
                  <a:pt x="1202303" y="106065"/>
                </a:lnTo>
                <a:lnTo>
                  <a:pt x="1244788" y="76099"/>
                </a:lnTo>
                <a:lnTo>
                  <a:pt x="1289236" y="50951"/>
                </a:lnTo>
                <a:lnTo>
                  <a:pt x="1335373" y="30693"/>
                </a:lnTo>
                <a:lnTo>
                  <a:pt x="1382925" y="15400"/>
                </a:lnTo>
                <a:lnTo>
                  <a:pt x="1431617" y="5144"/>
                </a:lnTo>
                <a:lnTo>
                  <a:pt x="1481175" y="0"/>
                </a:lnTo>
                <a:lnTo>
                  <a:pt x="1531324" y="39"/>
                </a:lnTo>
                <a:lnTo>
                  <a:pt x="1581790" y="5336"/>
                </a:lnTo>
                <a:lnTo>
                  <a:pt x="1632298" y="15963"/>
                </a:lnTo>
                <a:lnTo>
                  <a:pt x="1679826" y="31035"/>
                </a:lnTo>
                <a:lnTo>
                  <a:pt x="1725298" y="50498"/>
                </a:lnTo>
                <a:lnTo>
                  <a:pt x="1768511" y="74148"/>
                </a:lnTo>
                <a:lnTo>
                  <a:pt x="1809262" y="101784"/>
                </a:lnTo>
                <a:lnTo>
                  <a:pt x="1847346" y="133201"/>
                </a:lnTo>
                <a:lnTo>
                  <a:pt x="1882562" y="168197"/>
                </a:lnTo>
                <a:lnTo>
                  <a:pt x="1914706" y="206569"/>
                </a:lnTo>
                <a:lnTo>
                  <a:pt x="1943573" y="248114"/>
                </a:lnTo>
                <a:lnTo>
                  <a:pt x="1968963" y="292628"/>
                </a:lnTo>
                <a:lnTo>
                  <a:pt x="1990670" y="339910"/>
                </a:lnTo>
                <a:lnTo>
                  <a:pt x="2008492" y="389755"/>
                </a:lnTo>
                <a:lnTo>
                  <a:pt x="2020328" y="433734"/>
                </a:lnTo>
                <a:lnTo>
                  <a:pt x="2028783" y="478619"/>
                </a:lnTo>
                <a:lnTo>
                  <a:pt x="2033856" y="524106"/>
                </a:lnTo>
                <a:lnTo>
                  <a:pt x="2035547" y="569895"/>
                </a:lnTo>
                <a:lnTo>
                  <a:pt x="2033206" y="623300"/>
                </a:lnTo>
                <a:lnTo>
                  <a:pt x="2026266" y="675883"/>
                </a:lnTo>
                <a:lnTo>
                  <a:pt x="2014853" y="727357"/>
                </a:lnTo>
                <a:lnTo>
                  <a:pt x="1999092" y="777438"/>
                </a:lnTo>
                <a:lnTo>
                  <a:pt x="1979108" y="825839"/>
                </a:lnTo>
                <a:lnTo>
                  <a:pt x="1955026" y="872274"/>
                </a:lnTo>
                <a:lnTo>
                  <a:pt x="1650335" y="734595"/>
                </a:lnTo>
                <a:lnTo>
                  <a:pt x="1511195" y="463741"/>
                </a:lnTo>
                <a:lnTo>
                  <a:pt x="1491809" y="439786"/>
                </a:lnTo>
                <a:lnTo>
                  <a:pt x="1465781" y="425541"/>
                </a:lnTo>
                <a:lnTo>
                  <a:pt x="1436371" y="422033"/>
                </a:lnTo>
                <a:lnTo>
                  <a:pt x="1406840" y="430286"/>
                </a:lnTo>
                <a:lnTo>
                  <a:pt x="1389447" y="442681"/>
                </a:lnTo>
                <a:lnTo>
                  <a:pt x="1376403" y="458996"/>
                </a:lnTo>
                <a:lnTo>
                  <a:pt x="1368431" y="478327"/>
                </a:lnTo>
                <a:lnTo>
                  <a:pt x="1366257" y="499769"/>
                </a:lnTo>
                <a:lnTo>
                  <a:pt x="1366750" y="509188"/>
                </a:lnTo>
                <a:lnTo>
                  <a:pt x="1368270" y="518185"/>
                </a:lnTo>
                <a:lnTo>
                  <a:pt x="1370877" y="526820"/>
                </a:lnTo>
                <a:lnTo>
                  <a:pt x="1374631" y="535154"/>
                </a:lnTo>
                <a:lnTo>
                  <a:pt x="1424876" y="632944"/>
                </a:lnTo>
                <a:lnTo>
                  <a:pt x="1075094" y="472748"/>
                </a:lnTo>
                <a:lnTo>
                  <a:pt x="1061727" y="467802"/>
                </a:lnTo>
                <a:lnTo>
                  <a:pt x="1047878" y="465510"/>
                </a:lnTo>
                <a:lnTo>
                  <a:pt x="1033786" y="465872"/>
                </a:lnTo>
                <a:lnTo>
                  <a:pt x="1019695" y="468888"/>
                </a:lnTo>
                <a:lnTo>
                  <a:pt x="1005876" y="465872"/>
                </a:lnTo>
                <a:lnTo>
                  <a:pt x="991755" y="465510"/>
                </a:lnTo>
                <a:lnTo>
                  <a:pt x="977754" y="467802"/>
                </a:lnTo>
                <a:lnTo>
                  <a:pt x="964297" y="472748"/>
                </a:lnTo>
                <a:lnTo>
                  <a:pt x="611293" y="634231"/>
                </a:lnTo>
                <a:lnTo>
                  <a:pt x="662182" y="534511"/>
                </a:lnTo>
                <a:lnTo>
                  <a:pt x="670446" y="504926"/>
                </a:lnTo>
                <a:lnTo>
                  <a:pt x="666933" y="475402"/>
                </a:lnTo>
                <a:lnTo>
                  <a:pt x="652671" y="449376"/>
                </a:lnTo>
                <a:lnTo>
                  <a:pt x="628686" y="430286"/>
                </a:lnTo>
                <a:lnTo>
                  <a:pt x="614353" y="424878"/>
                </a:lnTo>
                <a:lnTo>
                  <a:pt x="599537" y="422244"/>
                </a:lnTo>
                <a:lnTo>
                  <a:pt x="584480" y="422506"/>
                </a:lnTo>
                <a:lnTo>
                  <a:pt x="543012" y="439937"/>
                </a:lnTo>
                <a:lnTo>
                  <a:pt x="384547" y="736525"/>
                </a:lnTo>
                <a:lnTo>
                  <a:pt x="78567" y="8748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505671" y="3406232"/>
            <a:ext cx="1675130" cy="852169"/>
          </a:xfrm>
          <a:custGeom>
            <a:avLst/>
            <a:gdLst/>
            <a:ahLst/>
            <a:cxnLst/>
            <a:rect l="l" t="t" r="r" b="b"/>
            <a:pathLst>
              <a:path w="1675130" h="852170">
                <a:moveTo>
                  <a:pt x="338651" y="851575"/>
                </a:moveTo>
                <a:lnTo>
                  <a:pt x="287942" y="847792"/>
                </a:lnTo>
                <a:lnTo>
                  <a:pt x="237697" y="838296"/>
                </a:lnTo>
                <a:lnTo>
                  <a:pt x="0" y="779107"/>
                </a:lnTo>
                <a:lnTo>
                  <a:pt x="0" y="4503"/>
                </a:lnTo>
                <a:lnTo>
                  <a:pt x="282145" y="90713"/>
                </a:lnTo>
                <a:lnTo>
                  <a:pt x="333204" y="101681"/>
                </a:lnTo>
                <a:lnTo>
                  <a:pt x="385129" y="104496"/>
                </a:lnTo>
                <a:lnTo>
                  <a:pt x="436776" y="99190"/>
                </a:lnTo>
                <a:lnTo>
                  <a:pt x="487000" y="85793"/>
                </a:lnTo>
                <a:lnTo>
                  <a:pt x="534658" y="64335"/>
                </a:lnTo>
                <a:lnTo>
                  <a:pt x="568990" y="48191"/>
                </a:lnTo>
                <a:lnTo>
                  <a:pt x="604953" y="36510"/>
                </a:lnTo>
                <a:lnTo>
                  <a:pt x="642003" y="29413"/>
                </a:lnTo>
                <a:lnTo>
                  <a:pt x="679596" y="27021"/>
                </a:lnTo>
                <a:lnTo>
                  <a:pt x="703732" y="27986"/>
                </a:lnTo>
                <a:lnTo>
                  <a:pt x="727747" y="30881"/>
                </a:lnTo>
                <a:lnTo>
                  <a:pt x="751521" y="35706"/>
                </a:lnTo>
                <a:lnTo>
                  <a:pt x="774932" y="42461"/>
                </a:lnTo>
                <a:lnTo>
                  <a:pt x="829042" y="60475"/>
                </a:lnTo>
                <a:lnTo>
                  <a:pt x="879912" y="72779"/>
                </a:lnTo>
                <a:lnTo>
                  <a:pt x="932109" y="76881"/>
                </a:lnTo>
                <a:lnTo>
                  <a:pt x="984307" y="72779"/>
                </a:lnTo>
                <a:lnTo>
                  <a:pt x="1035176" y="60475"/>
                </a:lnTo>
                <a:lnTo>
                  <a:pt x="1171095" y="15440"/>
                </a:lnTo>
                <a:lnTo>
                  <a:pt x="1194507" y="8685"/>
                </a:lnTo>
                <a:lnTo>
                  <a:pt x="1218280" y="3860"/>
                </a:lnTo>
                <a:lnTo>
                  <a:pt x="1242296" y="965"/>
                </a:lnTo>
                <a:lnTo>
                  <a:pt x="1266432" y="0"/>
                </a:lnTo>
                <a:lnTo>
                  <a:pt x="1313923" y="2745"/>
                </a:lnTo>
                <a:lnTo>
                  <a:pt x="1359842" y="10777"/>
                </a:lnTo>
                <a:lnTo>
                  <a:pt x="1403875" y="23789"/>
                </a:lnTo>
                <a:lnTo>
                  <a:pt x="1445713" y="41475"/>
                </a:lnTo>
                <a:lnTo>
                  <a:pt x="1485044" y="63527"/>
                </a:lnTo>
                <a:lnTo>
                  <a:pt x="1521556" y="89638"/>
                </a:lnTo>
                <a:lnTo>
                  <a:pt x="1554938" y="119503"/>
                </a:lnTo>
                <a:lnTo>
                  <a:pt x="1584879" y="152815"/>
                </a:lnTo>
                <a:lnTo>
                  <a:pt x="1611068" y="189267"/>
                </a:lnTo>
                <a:lnTo>
                  <a:pt x="1633194" y="228551"/>
                </a:lnTo>
                <a:lnTo>
                  <a:pt x="1650944" y="270363"/>
                </a:lnTo>
                <a:lnTo>
                  <a:pt x="1664009" y="314394"/>
                </a:lnTo>
                <a:lnTo>
                  <a:pt x="1672076" y="360338"/>
                </a:lnTo>
                <a:lnTo>
                  <a:pt x="1674834" y="407889"/>
                </a:lnTo>
                <a:lnTo>
                  <a:pt x="1674481" y="431985"/>
                </a:lnTo>
                <a:lnTo>
                  <a:pt x="1671844" y="479453"/>
                </a:lnTo>
                <a:lnTo>
                  <a:pt x="1666419" y="526096"/>
                </a:lnTo>
                <a:lnTo>
                  <a:pt x="1657723" y="573122"/>
                </a:lnTo>
                <a:lnTo>
                  <a:pt x="1646490" y="618268"/>
                </a:lnTo>
                <a:lnTo>
                  <a:pt x="1620804" y="679226"/>
                </a:lnTo>
                <a:lnTo>
                  <a:pt x="1580141" y="731499"/>
                </a:lnTo>
                <a:lnTo>
                  <a:pt x="1587479" y="712690"/>
                </a:lnTo>
                <a:lnTo>
                  <a:pt x="1592944" y="692978"/>
                </a:lnTo>
                <a:lnTo>
                  <a:pt x="1596356" y="672420"/>
                </a:lnTo>
                <a:lnTo>
                  <a:pt x="1597534" y="651079"/>
                </a:lnTo>
                <a:lnTo>
                  <a:pt x="1597534" y="419470"/>
                </a:lnTo>
                <a:lnTo>
                  <a:pt x="1588385" y="374505"/>
                </a:lnTo>
                <a:lnTo>
                  <a:pt x="1563473" y="337683"/>
                </a:lnTo>
                <a:lnTo>
                  <a:pt x="1526605" y="312803"/>
                </a:lnTo>
                <a:lnTo>
                  <a:pt x="1481584" y="303665"/>
                </a:lnTo>
                <a:lnTo>
                  <a:pt x="1475786" y="303665"/>
                </a:lnTo>
                <a:lnTo>
                  <a:pt x="1471277" y="307525"/>
                </a:lnTo>
                <a:lnTo>
                  <a:pt x="1469345" y="312672"/>
                </a:lnTo>
                <a:lnTo>
                  <a:pt x="1446366" y="360622"/>
                </a:lnTo>
                <a:lnTo>
                  <a:pt x="1412577" y="400973"/>
                </a:lnTo>
                <a:lnTo>
                  <a:pt x="1369972" y="431915"/>
                </a:lnTo>
                <a:lnTo>
                  <a:pt x="1320542" y="451638"/>
                </a:lnTo>
                <a:lnTo>
                  <a:pt x="1302083" y="433030"/>
                </a:lnTo>
                <a:lnTo>
                  <a:pt x="1280120" y="419067"/>
                </a:lnTo>
                <a:lnTo>
                  <a:pt x="1255501" y="410292"/>
                </a:lnTo>
                <a:lnTo>
                  <a:pt x="1229070" y="407246"/>
                </a:lnTo>
                <a:lnTo>
                  <a:pt x="1184049" y="416383"/>
                </a:lnTo>
                <a:lnTo>
                  <a:pt x="1147180" y="441263"/>
                </a:lnTo>
                <a:lnTo>
                  <a:pt x="1122269" y="478086"/>
                </a:lnTo>
                <a:lnTo>
                  <a:pt x="1113120" y="523050"/>
                </a:lnTo>
                <a:lnTo>
                  <a:pt x="1120538" y="564195"/>
                </a:lnTo>
                <a:lnTo>
                  <a:pt x="1141061" y="598886"/>
                </a:lnTo>
                <a:lnTo>
                  <a:pt x="1172092" y="624289"/>
                </a:lnTo>
                <a:lnTo>
                  <a:pt x="1211033" y="637568"/>
                </a:lnTo>
                <a:lnTo>
                  <a:pt x="1211033" y="802911"/>
                </a:lnTo>
                <a:lnTo>
                  <a:pt x="1153944" y="808862"/>
                </a:lnTo>
                <a:lnTo>
                  <a:pt x="1098304" y="821569"/>
                </a:lnTo>
                <a:lnTo>
                  <a:pt x="1066740" y="830576"/>
                </a:lnTo>
                <a:lnTo>
                  <a:pt x="1013331" y="842702"/>
                </a:lnTo>
                <a:lnTo>
                  <a:pt x="959334" y="848219"/>
                </a:lnTo>
                <a:lnTo>
                  <a:pt x="905245" y="847159"/>
                </a:lnTo>
                <a:lnTo>
                  <a:pt x="851557" y="839552"/>
                </a:lnTo>
                <a:lnTo>
                  <a:pt x="798767" y="825429"/>
                </a:lnTo>
                <a:lnTo>
                  <a:pt x="749464" y="812026"/>
                </a:lnTo>
                <a:lnTo>
                  <a:pt x="699159" y="803984"/>
                </a:lnTo>
                <a:lnTo>
                  <a:pt x="648354" y="801303"/>
                </a:lnTo>
                <a:lnTo>
                  <a:pt x="597548" y="803984"/>
                </a:lnTo>
                <a:lnTo>
                  <a:pt x="547243" y="812026"/>
                </a:lnTo>
                <a:lnTo>
                  <a:pt x="497941" y="825429"/>
                </a:lnTo>
                <a:lnTo>
                  <a:pt x="488922" y="828646"/>
                </a:lnTo>
                <a:lnTo>
                  <a:pt x="439605" y="842002"/>
                </a:lnTo>
                <a:lnTo>
                  <a:pt x="389360" y="849645"/>
                </a:lnTo>
                <a:lnTo>
                  <a:pt x="338651" y="851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56702" y="3737571"/>
            <a:ext cx="2753995" cy="1694814"/>
          </a:xfrm>
          <a:custGeom>
            <a:avLst/>
            <a:gdLst/>
            <a:ahLst/>
            <a:cxnLst/>
            <a:rect l="l" t="t" r="r" b="b"/>
            <a:pathLst>
              <a:path w="2753994" h="1694814">
                <a:moveTo>
                  <a:pt x="1620735" y="89420"/>
                </a:moveTo>
                <a:lnTo>
                  <a:pt x="1614474" y="56273"/>
                </a:lnTo>
                <a:lnTo>
                  <a:pt x="1597304" y="28790"/>
                </a:lnTo>
                <a:lnTo>
                  <a:pt x="1571536" y="9271"/>
                </a:lnTo>
                <a:lnTo>
                  <a:pt x="1543431" y="1130"/>
                </a:lnTo>
                <a:lnTo>
                  <a:pt x="1543431" y="133819"/>
                </a:lnTo>
                <a:lnTo>
                  <a:pt x="1543431" y="302374"/>
                </a:lnTo>
                <a:lnTo>
                  <a:pt x="1538274" y="307530"/>
                </a:lnTo>
                <a:lnTo>
                  <a:pt x="1538274" y="391160"/>
                </a:lnTo>
                <a:lnTo>
                  <a:pt x="1538274" y="405307"/>
                </a:lnTo>
                <a:lnTo>
                  <a:pt x="1532483" y="411099"/>
                </a:lnTo>
                <a:lnTo>
                  <a:pt x="1511871" y="411099"/>
                </a:lnTo>
                <a:lnTo>
                  <a:pt x="1448739" y="396062"/>
                </a:lnTo>
                <a:lnTo>
                  <a:pt x="1399133" y="354482"/>
                </a:lnTo>
                <a:lnTo>
                  <a:pt x="1394625" y="348691"/>
                </a:lnTo>
                <a:lnTo>
                  <a:pt x="1395920" y="340982"/>
                </a:lnTo>
                <a:lnTo>
                  <a:pt x="1407515" y="331965"/>
                </a:lnTo>
                <a:lnTo>
                  <a:pt x="1415237" y="333260"/>
                </a:lnTo>
                <a:lnTo>
                  <a:pt x="1419745" y="339051"/>
                </a:lnTo>
                <a:lnTo>
                  <a:pt x="1438033" y="358495"/>
                </a:lnTo>
                <a:lnTo>
                  <a:pt x="1460246" y="373062"/>
                </a:lnTo>
                <a:lnTo>
                  <a:pt x="1485239" y="382206"/>
                </a:lnTo>
                <a:lnTo>
                  <a:pt x="1511871" y="385368"/>
                </a:lnTo>
                <a:lnTo>
                  <a:pt x="1532483" y="385368"/>
                </a:lnTo>
                <a:lnTo>
                  <a:pt x="1538274" y="391160"/>
                </a:lnTo>
                <a:lnTo>
                  <a:pt x="1538274" y="307530"/>
                </a:lnTo>
                <a:lnTo>
                  <a:pt x="1537627" y="308165"/>
                </a:lnTo>
                <a:lnTo>
                  <a:pt x="1446161" y="308165"/>
                </a:lnTo>
                <a:lnTo>
                  <a:pt x="1440357" y="302374"/>
                </a:lnTo>
                <a:lnTo>
                  <a:pt x="1440357" y="288226"/>
                </a:lnTo>
                <a:lnTo>
                  <a:pt x="1446161" y="282435"/>
                </a:lnTo>
                <a:lnTo>
                  <a:pt x="1517662" y="282435"/>
                </a:lnTo>
                <a:lnTo>
                  <a:pt x="1517662" y="149898"/>
                </a:lnTo>
                <a:lnTo>
                  <a:pt x="1517662" y="133819"/>
                </a:lnTo>
                <a:lnTo>
                  <a:pt x="1523466" y="128028"/>
                </a:lnTo>
                <a:lnTo>
                  <a:pt x="1537627" y="128028"/>
                </a:lnTo>
                <a:lnTo>
                  <a:pt x="1543431" y="133819"/>
                </a:lnTo>
                <a:lnTo>
                  <a:pt x="1543431" y="1130"/>
                </a:lnTo>
                <a:lnTo>
                  <a:pt x="1539570" y="0"/>
                </a:lnTo>
                <a:lnTo>
                  <a:pt x="1518272" y="42443"/>
                </a:lnTo>
                <a:lnTo>
                  <a:pt x="1489189" y="79552"/>
                </a:lnTo>
                <a:lnTo>
                  <a:pt x="1453489" y="110286"/>
                </a:lnTo>
                <a:lnTo>
                  <a:pt x="1412341" y="133654"/>
                </a:lnTo>
                <a:lnTo>
                  <a:pt x="1366926" y="148615"/>
                </a:lnTo>
                <a:lnTo>
                  <a:pt x="1361770" y="149898"/>
                </a:lnTo>
                <a:lnTo>
                  <a:pt x="1356626" y="147320"/>
                </a:lnTo>
                <a:lnTo>
                  <a:pt x="1353400" y="142824"/>
                </a:lnTo>
                <a:lnTo>
                  <a:pt x="1338821" y="125907"/>
                </a:lnTo>
                <a:lnTo>
                  <a:pt x="1320787" y="113144"/>
                </a:lnTo>
                <a:lnTo>
                  <a:pt x="1300226" y="105092"/>
                </a:lnTo>
                <a:lnTo>
                  <a:pt x="1278039" y="102285"/>
                </a:lnTo>
                <a:lnTo>
                  <a:pt x="1243012" y="109397"/>
                </a:lnTo>
                <a:lnTo>
                  <a:pt x="1214335" y="128752"/>
                </a:lnTo>
                <a:lnTo>
                  <a:pt x="1194968" y="157391"/>
                </a:lnTo>
                <a:lnTo>
                  <a:pt x="1187843" y="192366"/>
                </a:lnTo>
                <a:lnTo>
                  <a:pt x="1194447" y="226428"/>
                </a:lnTo>
                <a:lnTo>
                  <a:pt x="1212570" y="254520"/>
                </a:lnTo>
                <a:lnTo>
                  <a:pt x="1239761" y="274053"/>
                </a:lnTo>
                <a:lnTo>
                  <a:pt x="1273517" y="282435"/>
                </a:lnTo>
                <a:lnTo>
                  <a:pt x="1280604" y="283070"/>
                </a:lnTo>
                <a:lnTo>
                  <a:pt x="1285760" y="288226"/>
                </a:lnTo>
                <a:lnTo>
                  <a:pt x="1285760" y="611187"/>
                </a:lnTo>
                <a:lnTo>
                  <a:pt x="1279969" y="616978"/>
                </a:lnTo>
                <a:lnTo>
                  <a:pt x="1131811" y="616978"/>
                </a:lnTo>
                <a:lnTo>
                  <a:pt x="1138809" y="663867"/>
                </a:lnTo>
                <a:lnTo>
                  <a:pt x="1154379" y="707453"/>
                </a:lnTo>
                <a:lnTo>
                  <a:pt x="1177582" y="746810"/>
                </a:lnTo>
                <a:lnTo>
                  <a:pt x="1207503" y="781037"/>
                </a:lnTo>
                <a:lnTo>
                  <a:pt x="1243215" y="809231"/>
                </a:lnTo>
                <a:lnTo>
                  <a:pt x="1283804" y="830491"/>
                </a:lnTo>
                <a:lnTo>
                  <a:pt x="1328356" y="843915"/>
                </a:lnTo>
                <a:lnTo>
                  <a:pt x="1375943" y="848588"/>
                </a:lnTo>
                <a:lnTo>
                  <a:pt x="1423530" y="843915"/>
                </a:lnTo>
                <a:lnTo>
                  <a:pt x="1468081" y="830491"/>
                </a:lnTo>
                <a:lnTo>
                  <a:pt x="1508683" y="809231"/>
                </a:lnTo>
                <a:lnTo>
                  <a:pt x="1544396" y="781037"/>
                </a:lnTo>
                <a:lnTo>
                  <a:pt x="1574317" y="746810"/>
                </a:lnTo>
                <a:lnTo>
                  <a:pt x="1597520" y="707453"/>
                </a:lnTo>
                <a:lnTo>
                  <a:pt x="1613077" y="663867"/>
                </a:lnTo>
                <a:lnTo>
                  <a:pt x="1620088" y="616978"/>
                </a:lnTo>
                <a:lnTo>
                  <a:pt x="1471930" y="616978"/>
                </a:lnTo>
                <a:lnTo>
                  <a:pt x="1466126" y="611187"/>
                </a:lnTo>
                <a:lnTo>
                  <a:pt x="1466126" y="514045"/>
                </a:lnTo>
                <a:lnTo>
                  <a:pt x="1466126" y="513397"/>
                </a:lnTo>
                <a:lnTo>
                  <a:pt x="1461617" y="513397"/>
                </a:lnTo>
                <a:lnTo>
                  <a:pt x="1457756" y="514045"/>
                </a:lnTo>
                <a:lnTo>
                  <a:pt x="1453248" y="514045"/>
                </a:lnTo>
                <a:lnTo>
                  <a:pt x="1406499" y="508342"/>
                </a:lnTo>
                <a:lnTo>
                  <a:pt x="1381099" y="494093"/>
                </a:lnTo>
                <a:lnTo>
                  <a:pt x="1383017" y="487718"/>
                </a:lnTo>
                <a:lnTo>
                  <a:pt x="1385608" y="481228"/>
                </a:lnTo>
                <a:lnTo>
                  <a:pt x="1393342" y="477367"/>
                </a:lnTo>
                <a:lnTo>
                  <a:pt x="1412570" y="483146"/>
                </a:lnTo>
                <a:lnTo>
                  <a:pt x="1425790" y="485978"/>
                </a:lnTo>
                <a:lnTo>
                  <a:pt x="1439367" y="487718"/>
                </a:lnTo>
                <a:lnTo>
                  <a:pt x="1453248" y="488302"/>
                </a:lnTo>
                <a:lnTo>
                  <a:pt x="1497634" y="482307"/>
                </a:lnTo>
                <a:lnTo>
                  <a:pt x="1509293" y="477367"/>
                </a:lnTo>
                <a:lnTo>
                  <a:pt x="1537614" y="465378"/>
                </a:lnTo>
                <a:lnTo>
                  <a:pt x="1571536" y="439166"/>
                </a:lnTo>
                <a:lnTo>
                  <a:pt x="1597761" y="405307"/>
                </a:lnTo>
                <a:lnTo>
                  <a:pt x="1614716" y="365366"/>
                </a:lnTo>
                <a:lnTo>
                  <a:pt x="1619250" y="331965"/>
                </a:lnTo>
                <a:lnTo>
                  <a:pt x="1620735" y="321030"/>
                </a:lnTo>
                <a:lnTo>
                  <a:pt x="1620735" y="308165"/>
                </a:lnTo>
                <a:lnTo>
                  <a:pt x="1620735" y="128028"/>
                </a:lnTo>
                <a:lnTo>
                  <a:pt x="1620735" y="89420"/>
                </a:lnTo>
                <a:close/>
              </a:path>
              <a:path w="2753994" h="1694814">
                <a:moveTo>
                  <a:pt x="2753817" y="1572361"/>
                </a:moveTo>
                <a:lnTo>
                  <a:pt x="2559926" y="887183"/>
                </a:lnTo>
                <a:lnTo>
                  <a:pt x="2543238" y="840828"/>
                </a:lnTo>
                <a:lnTo>
                  <a:pt x="2520937" y="797750"/>
                </a:lnTo>
                <a:lnTo>
                  <a:pt x="2493530" y="758317"/>
                </a:lnTo>
                <a:lnTo>
                  <a:pt x="2461501" y="722922"/>
                </a:lnTo>
                <a:lnTo>
                  <a:pt x="2425369" y="691934"/>
                </a:lnTo>
                <a:lnTo>
                  <a:pt x="2385631" y="665721"/>
                </a:lnTo>
                <a:lnTo>
                  <a:pt x="2342769" y="644677"/>
                </a:lnTo>
                <a:lnTo>
                  <a:pt x="2297290" y="629183"/>
                </a:lnTo>
                <a:lnTo>
                  <a:pt x="2249690" y="619607"/>
                </a:lnTo>
                <a:lnTo>
                  <a:pt x="2200478" y="616331"/>
                </a:lnTo>
                <a:lnTo>
                  <a:pt x="1646491" y="616331"/>
                </a:lnTo>
                <a:lnTo>
                  <a:pt x="1640293" y="662774"/>
                </a:lnTo>
                <a:lnTo>
                  <a:pt x="1626463" y="706412"/>
                </a:lnTo>
                <a:lnTo>
                  <a:pt x="1605724" y="746531"/>
                </a:lnTo>
                <a:lnTo>
                  <a:pt x="1578800" y="782421"/>
                </a:lnTo>
                <a:lnTo>
                  <a:pt x="1546402" y="813384"/>
                </a:lnTo>
                <a:lnTo>
                  <a:pt x="1509268" y="838695"/>
                </a:lnTo>
                <a:lnTo>
                  <a:pt x="1468107" y="857656"/>
                </a:lnTo>
                <a:lnTo>
                  <a:pt x="1423631" y="869556"/>
                </a:lnTo>
                <a:lnTo>
                  <a:pt x="1376591" y="873683"/>
                </a:lnTo>
                <a:lnTo>
                  <a:pt x="1329537" y="869556"/>
                </a:lnTo>
                <a:lnTo>
                  <a:pt x="1285074" y="857656"/>
                </a:lnTo>
                <a:lnTo>
                  <a:pt x="1243914" y="838695"/>
                </a:lnTo>
                <a:lnTo>
                  <a:pt x="1206779" y="813384"/>
                </a:lnTo>
                <a:lnTo>
                  <a:pt x="1174381" y="782421"/>
                </a:lnTo>
                <a:lnTo>
                  <a:pt x="1147457" y="746531"/>
                </a:lnTo>
                <a:lnTo>
                  <a:pt x="1126718" y="706412"/>
                </a:lnTo>
                <a:lnTo>
                  <a:pt x="1112888" y="662774"/>
                </a:lnTo>
                <a:lnTo>
                  <a:pt x="1106690" y="616331"/>
                </a:lnTo>
                <a:lnTo>
                  <a:pt x="552704" y="616331"/>
                </a:lnTo>
                <a:lnTo>
                  <a:pt x="503491" y="619607"/>
                </a:lnTo>
                <a:lnTo>
                  <a:pt x="455891" y="629183"/>
                </a:lnTo>
                <a:lnTo>
                  <a:pt x="410413" y="644677"/>
                </a:lnTo>
                <a:lnTo>
                  <a:pt x="367550" y="665721"/>
                </a:lnTo>
                <a:lnTo>
                  <a:pt x="327812" y="691934"/>
                </a:lnTo>
                <a:lnTo>
                  <a:pt x="291680" y="722922"/>
                </a:lnTo>
                <a:lnTo>
                  <a:pt x="259651" y="758317"/>
                </a:lnTo>
                <a:lnTo>
                  <a:pt x="232244" y="797750"/>
                </a:lnTo>
                <a:lnTo>
                  <a:pt x="209943" y="840828"/>
                </a:lnTo>
                <a:lnTo>
                  <a:pt x="193255" y="887183"/>
                </a:lnTo>
                <a:lnTo>
                  <a:pt x="0" y="1573009"/>
                </a:lnTo>
                <a:lnTo>
                  <a:pt x="405828" y="1694599"/>
                </a:lnTo>
                <a:lnTo>
                  <a:pt x="384111" y="1649768"/>
                </a:lnTo>
                <a:lnTo>
                  <a:pt x="366141" y="1603463"/>
                </a:lnTo>
                <a:lnTo>
                  <a:pt x="351942" y="1555915"/>
                </a:lnTo>
                <a:lnTo>
                  <a:pt x="341541" y="1507401"/>
                </a:lnTo>
                <a:lnTo>
                  <a:pt x="334975" y="1458175"/>
                </a:lnTo>
                <a:lnTo>
                  <a:pt x="332270" y="1408468"/>
                </a:lnTo>
                <a:lnTo>
                  <a:pt x="333463" y="1358569"/>
                </a:lnTo>
                <a:lnTo>
                  <a:pt x="338594" y="1308709"/>
                </a:lnTo>
                <a:lnTo>
                  <a:pt x="347675" y="1259154"/>
                </a:lnTo>
                <a:lnTo>
                  <a:pt x="360743" y="1210157"/>
                </a:lnTo>
                <a:lnTo>
                  <a:pt x="377596" y="1162113"/>
                </a:lnTo>
                <a:lnTo>
                  <a:pt x="397916" y="1116368"/>
                </a:lnTo>
                <a:lnTo>
                  <a:pt x="421487" y="1073099"/>
                </a:lnTo>
                <a:lnTo>
                  <a:pt x="448132" y="1032421"/>
                </a:lnTo>
                <a:lnTo>
                  <a:pt x="477647" y="994511"/>
                </a:lnTo>
                <a:lnTo>
                  <a:pt x="509841" y="959497"/>
                </a:lnTo>
                <a:lnTo>
                  <a:pt x="544537" y="927544"/>
                </a:lnTo>
                <a:lnTo>
                  <a:pt x="581545" y="898791"/>
                </a:lnTo>
                <a:lnTo>
                  <a:pt x="620649" y="873391"/>
                </a:lnTo>
                <a:lnTo>
                  <a:pt x="661682" y="851496"/>
                </a:lnTo>
                <a:lnTo>
                  <a:pt x="704443" y="833247"/>
                </a:lnTo>
                <a:lnTo>
                  <a:pt x="748741" y="818781"/>
                </a:lnTo>
                <a:lnTo>
                  <a:pt x="794385" y="808278"/>
                </a:lnTo>
                <a:lnTo>
                  <a:pt x="841197" y="801865"/>
                </a:lnTo>
                <a:lnTo>
                  <a:pt x="888961" y="799693"/>
                </a:lnTo>
                <a:lnTo>
                  <a:pt x="939203" y="802093"/>
                </a:lnTo>
                <a:lnTo>
                  <a:pt x="988402" y="809256"/>
                </a:lnTo>
                <a:lnTo>
                  <a:pt x="1036383" y="821105"/>
                </a:lnTo>
                <a:lnTo>
                  <a:pt x="1083017" y="837565"/>
                </a:lnTo>
                <a:lnTo>
                  <a:pt x="1128128" y="858596"/>
                </a:lnTo>
                <a:lnTo>
                  <a:pt x="1171587" y="884097"/>
                </a:lnTo>
                <a:lnTo>
                  <a:pt x="1213231" y="914031"/>
                </a:lnTo>
                <a:lnTo>
                  <a:pt x="1252905" y="948309"/>
                </a:lnTo>
                <a:lnTo>
                  <a:pt x="1375943" y="1064755"/>
                </a:lnTo>
                <a:lnTo>
                  <a:pt x="1502841" y="945095"/>
                </a:lnTo>
                <a:lnTo>
                  <a:pt x="1541297" y="911694"/>
                </a:lnTo>
                <a:lnTo>
                  <a:pt x="1581683" y="882446"/>
                </a:lnTo>
                <a:lnTo>
                  <a:pt x="1623796" y="857377"/>
                </a:lnTo>
                <a:lnTo>
                  <a:pt x="1667421" y="836549"/>
                </a:lnTo>
                <a:lnTo>
                  <a:pt x="1712341" y="820000"/>
                </a:lnTo>
                <a:lnTo>
                  <a:pt x="1758365" y="807808"/>
                </a:lnTo>
                <a:lnTo>
                  <a:pt x="1805266" y="800023"/>
                </a:lnTo>
                <a:lnTo>
                  <a:pt x="1852853" y="796671"/>
                </a:lnTo>
                <a:lnTo>
                  <a:pt x="1900897" y="797826"/>
                </a:lnTo>
                <a:lnTo>
                  <a:pt x="1949208" y="803529"/>
                </a:lnTo>
                <a:lnTo>
                  <a:pt x="1997570" y="813841"/>
                </a:lnTo>
                <a:lnTo>
                  <a:pt x="2043277" y="828065"/>
                </a:lnTo>
                <a:lnTo>
                  <a:pt x="2087206" y="846175"/>
                </a:lnTo>
                <a:lnTo>
                  <a:pt x="2129193" y="867994"/>
                </a:lnTo>
                <a:lnTo>
                  <a:pt x="2169058" y="893381"/>
                </a:lnTo>
                <a:lnTo>
                  <a:pt x="2206650" y="922159"/>
                </a:lnTo>
                <a:lnTo>
                  <a:pt x="2241791" y="954176"/>
                </a:lnTo>
                <a:lnTo>
                  <a:pt x="2274316" y="989266"/>
                </a:lnTo>
                <a:lnTo>
                  <a:pt x="2304046" y="1027252"/>
                </a:lnTo>
                <a:lnTo>
                  <a:pt x="2330831" y="1067981"/>
                </a:lnTo>
                <a:lnTo>
                  <a:pt x="2354503" y="1111300"/>
                </a:lnTo>
                <a:lnTo>
                  <a:pt x="2374874" y="1157020"/>
                </a:lnTo>
                <a:lnTo>
                  <a:pt x="2391803" y="1205014"/>
                </a:lnTo>
                <a:lnTo>
                  <a:pt x="2404110" y="1250911"/>
                </a:lnTo>
                <a:lnTo>
                  <a:pt x="2412974" y="1297736"/>
                </a:lnTo>
                <a:lnTo>
                  <a:pt x="2418334" y="1345145"/>
                </a:lnTo>
                <a:lnTo>
                  <a:pt x="2420137" y="1392872"/>
                </a:lnTo>
                <a:lnTo>
                  <a:pt x="2418003" y="1445044"/>
                </a:lnTo>
                <a:lnTo>
                  <a:pt x="2411666" y="1496542"/>
                </a:lnTo>
                <a:lnTo>
                  <a:pt x="2401214" y="1547114"/>
                </a:lnTo>
                <a:lnTo>
                  <a:pt x="2386736" y="1596504"/>
                </a:lnTo>
                <a:lnTo>
                  <a:pt x="2368321" y="1644459"/>
                </a:lnTo>
                <a:lnTo>
                  <a:pt x="2346058" y="1690738"/>
                </a:lnTo>
                <a:lnTo>
                  <a:pt x="2753817" y="15723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301127" y="5006999"/>
            <a:ext cx="3064510" cy="1381125"/>
          </a:xfrm>
          <a:custGeom>
            <a:avLst/>
            <a:gdLst/>
            <a:ahLst/>
            <a:cxnLst/>
            <a:rect l="l" t="t" r="r" b="b"/>
            <a:pathLst>
              <a:path w="3064509" h="1381125">
                <a:moveTo>
                  <a:pt x="1727022" y="441337"/>
                </a:moveTo>
                <a:lnTo>
                  <a:pt x="1709889" y="405561"/>
                </a:lnTo>
                <a:lnTo>
                  <a:pt x="1673186" y="392557"/>
                </a:lnTo>
                <a:lnTo>
                  <a:pt x="1653273" y="397510"/>
                </a:lnTo>
                <a:lnTo>
                  <a:pt x="1338910" y="546125"/>
                </a:lnTo>
                <a:lnTo>
                  <a:pt x="1332471" y="549338"/>
                </a:lnTo>
                <a:lnTo>
                  <a:pt x="1324749" y="546125"/>
                </a:lnTo>
                <a:lnTo>
                  <a:pt x="1318298" y="533260"/>
                </a:lnTo>
                <a:lnTo>
                  <a:pt x="1321523" y="525538"/>
                </a:lnTo>
                <a:lnTo>
                  <a:pt x="1327962" y="522325"/>
                </a:lnTo>
                <a:lnTo>
                  <a:pt x="1642313" y="373710"/>
                </a:lnTo>
                <a:lnTo>
                  <a:pt x="1650974" y="368554"/>
                </a:lnTo>
                <a:lnTo>
                  <a:pt x="1671142" y="334911"/>
                </a:lnTo>
                <a:lnTo>
                  <a:pt x="1671624" y="324891"/>
                </a:lnTo>
                <a:lnTo>
                  <a:pt x="1670177" y="314985"/>
                </a:lnTo>
                <a:lnTo>
                  <a:pt x="1666798" y="305511"/>
                </a:lnTo>
                <a:lnTo>
                  <a:pt x="1654492" y="289115"/>
                </a:lnTo>
                <a:lnTo>
                  <a:pt x="1637411" y="279057"/>
                </a:lnTo>
                <a:lnTo>
                  <a:pt x="1617789" y="276110"/>
                </a:lnTo>
                <a:lnTo>
                  <a:pt x="1597875" y="281063"/>
                </a:lnTo>
                <a:lnTo>
                  <a:pt x="1283512" y="429679"/>
                </a:lnTo>
                <a:lnTo>
                  <a:pt x="1279652" y="430961"/>
                </a:lnTo>
                <a:lnTo>
                  <a:pt x="1273213" y="430961"/>
                </a:lnTo>
                <a:lnTo>
                  <a:pt x="1268056" y="428396"/>
                </a:lnTo>
                <a:lnTo>
                  <a:pt x="1266126" y="423887"/>
                </a:lnTo>
                <a:lnTo>
                  <a:pt x="1262900" y="417461"/>
                </a:lnTo>
                <a:lnTo>
                  <a:pt x="1266126" y="409740"/>
                </a:lnTo>
                <a:lnTo>
                  <a:pt x="1272565" y="406514"/>
                </a:lnTo>
                <a:lnTo>
                  <a:pt x="1586915" y="257898"/>
                </a:lnTo>
                <a:lnTo>
                  <a:pt x="1595577" y="252742"/>
                </a:lnTo>
                <a:lnTo>
                  <a:pt x="1615744" y="219113"/>
                </a:lnTo>
                <a:lnTo>
                  <a:pt x="1616227" y="209092"/>
                </a:lnTo>
                <a:lnTo>
                  <a:pt x="1614779" y="199186"/>
                </a:lnTo>
                <a:lnTo>
                  <a:pt x="1591564" y="167627"/>
                </a:lnTo>
                <a:lnTo>
                  <a:pt x="1562519" y="160439"/>
                </a:lnTo>
                <a:lnTo>
                  <a:pt x="1552613" y="161886"/>
                </a:lnTo>
                <a:lnTo>
                  <a:pt x="1543113" y="165252"/>
                </a:lnTo>
                <a:lnTo>
                  <a:pt x="1228763" y="313232"/>
                </a:lnTo>
                <a:lnTo>
                  <a:pt x="1222324" y="316445"/>
                </a:lnTo>
                <a:lnTo>
                  <a:pt x="1214589" y="313232"/>
                </a:lnTo>
                <a:lnTo>
                  <a:pt x="1208151" y="300367"/>
                </a:lnTo>
                <a:lnTo>
                  <a:pt x="1211376" y="292646"/>
                </a:lnTo>
                <a:lnTo>
                  <a:pt x="1217815" y="289433"/>
                </a:lnTo>
                <a:lnTo>
                  <a:pt x="1532166" y="140804"/>
                </a:lnTo>
                <a:lnTo>
                  <a:pt x="1540827" y="135648"/>
                </a:lnTo>
                <a:lnTo>
                  <a:pt x="1560995" y="102019"/>
                </a:lnTo>
                <a:lnTo>
                  <a:pt x="1561477" y="91998"/>
                </a:lnTo>
                <a:lnTo>
                  <a:pt x="1560029" y="82092"/>
                </a:lnTo>
                <a:lnTo>
                  <a:pt x="1536801" y="50533"/>
                </a:lnTo>
                <a:lnTo>
                  <a:pt x="1507769" y="43345"/>
                </a:lnTo>
                <a:lnTo>
                  <a:pt x="1497850" y="44792"/>
                </a:lnTo>
                <a:lnTo>
                  <a:pt x="1488363" y="48171"/>
                </a:lnTo>
                <a:lnTo>
                  <a:pt x="1101217" y="225094"/>
                </a:lnTo>
                <a:lnTo>
                  <a:pt x="1096060" y="227660"/>
                </a:lnTo>
                <a:lnTo>
                  <a:pt x="1090269" y="226377"/>
                </a:lnTo>
                <a:lnTo>
                  <a:pt x="1082535" y="218655"/>
                </a:lnTo>
                <a:lnTo>
                  <a:pt x="1081887" y="212864"/>
                </a:lnTo>
                <a:lnTo>
                  <a:pt x="1152753" y="75184"/>
                </a:lnTo>
                <a:lnTo>
                  <a:pt x="1158290" y="55549"/>
                </a:lnTo>
                <a:lnTo>
                  <a:pt x="1146416" y="18465"/>
                </a:lnTo>
                <a:lnTo>
                  <a:pt x="1110805" y="0"/>
                </a:lnTo>
                <a:lnTo>
                  <a:pt x="1100759" y="190"/>
                </a:lnTo>
                <a:lnTo>
                  <a:pt x="1066266" y="19672"/>
                </a:lnTo>
                <a:lnTo>
                  <a:pt x="917625" y="307441"/>
                </a:lnTo>
                <a:lnTo>
                  <a:pt x="915695" y="309372"/>
                </a:lnTo>
                <a:lnTo>
                  <a:pt x="912482" y="310654"/>
                </a:lnTo>
                <a:lnTo>
                  <a:pt x="150431" y="656145"/>
                </a:lnTo>
                <a:lnTo>
                  <a:pt x="148501" y="656780"/>
                </a:lnTo>
                <a:lnTo>
                  <a:pt x="147205" y="657428"/>
                </a:lnTo>
                <a:lnTo>
                  <a:pt x="140119" y="657428"/>
                </a:lnTo>
                <a:lnTo>
                  <a:pt x="135610" y="654850"/>
                </a:lnTo>
                <a:lnTo>
                  <a:pt x="133680" y="649706"/>
                </a:lnTo>
                <a:lnTo>
                  <a:pt x="130454" y="643280"/>
                </a:lnTo>
                <a:lnTo>
                  <a:pt x="133680" y="635558"/>
                </a:lnTo>
                <a:lnTo>
                  <a:pt x="140119" y="632980"/>
                </a:lnTo>
                <a:lnTo>
                  <a:pt x="547878" y="448335"/>
                </a:lnTo>
                <a:lnTo>
                  <a:pt x="148501" y="328676"/>
                </a:lnTo>
                <a:lnTo>
                  <a:pt x="8712" y="826630"/>
                </a:lnTo>
                <a:lnTo>
                  <a:pt x="0" y="872274"/>
                </a:lnTo>
                <a:lnTo>
                  <a:pt x="901" y="917663"/>
                </a:lnTo>
                <a:lnTo>
                  <a:pt x="11341" y="963066"/>
                </a:lnTo>
                <a:lnTo>
                  <a:pt x="31254" y="1008697"/>
                </a:lnTo>
                <a:lnTo>
                  <a:pt x="59042" y="1050163"/>
                </a:lnTo>
                <a:lnTo>
                  <a:pt x="93268" y="1084516"/>
                </a:lnTo>
                <a:lnTo>
                  <a:pt x="132702" y="1111364"/>
                </a:lnTo>
                <a:lnTo>
                  <a:pt x="176110" y="1130300"/>
                </a:lnTo>
                <a:lnTo>
                  <a:pt x="222275" y="1140904"/>
                </a:lnTo>
                <a:lnTo>
                  <a:pt x="269951" y="1142784"/>
                </a:lnTo>
                <a:lnTo>
                  <a:pt x="317919" y="1135519"/>
                </a:lnTo>
                <a:lnTo>
                  <a:pt x="364934" y="1118717"/>
                </a:lnTo>
                <a:lnTo>
                  <a:pt x="1697075" y="490156"/>
                </a:lnTo>
                <a:lnTo>
                  <a:pt x="1724126" y="461200"/>
                </a:lnTo>
                <a:lnTo>
                  <a:pt x="1726539" y="451358"/>
                </a:lnTo>
                <a:lnTo>
                  <a:pt x="1727022" y="441337"/>
                </a:lnTo>
                <a:close/>
              </a:path>
              <a:path w="3064509" h="1381125">
                <a:moveTo>
                  <a:pt x="2050072" y="840790"/>
                </a:moveTo>
                <a:lnTo>
                  <a:pt x="1532813" y="596950"/>
                </a:lnTo>
                <a:lnTo>
                  <a:pt x="1011034" y="842721"/>
                </a:lnTo>
                <a:lnTo>
                  <a:pt x="1531518" y="1307223"/>
                </a:lnTo>
                <a:lnTo>
                  <a:pt x="2050072" y="840790"/>
                </a:lnTo>
                <a:close/>
              </a:path>
              <a:path w="3064509" h="1381125">
                <a:moveTo>
                  <a:pt x="2446236" y="1027353"/>
                </a:moveTo>
                <a:lnTo>
                  <a:pt x="2075192" y="852360"/>
                </a:lnTo>
                <a:lnTo>
                  <a:pt x="1539900" y="1334236"/>
                </a:lnTo>
                <a:lnTo>
                  <a:pt x="1537322" y="1336167"/>
                </a:lnTo>
                <a:lnTo>
                  <a:pt x="1534096" y="1337462"/>
                </a:lnTo>
                <a:lnTo>
                  <a:pt x="1528305" y="1337462"/>
                </a:lnTo>
                <a:lnTo>
                  <a:pt x="1525079" y="1336167"/>
                </a:lnTo>
                <a:lnTo>
                  <a:pt x="1523149" y="1334236"/>
                </a:lnTo>
                <a:lnTo>
                  <a:pt x="985913" y="854290"/>
                </a:lnTo>
                <a:lnTo>
                  <a:pt x="616800" y="1028001"/>
                </a:lnTo>
                <a:lnTo>
                  <a:pt x="616800" y="1380566"/>
                </a:lnTo>
                <a:lnTo>
                  <a:pt x="2446236" y="1380566"/>
                </a:lnTo>
                <a:lnTo>
                  <a:pt x="2446236" y="1027353"/>
                </a:lnTo>
                <a:close/>
              </a:path>
              <a:path w="3064509" h="1381125">
                <a:moveTo>
                  <a:pt x="3064154" y="909942"/>
                </a:moveTo>
                <a:lnTo>
                  <a:pt x="3063265" y="858723"/>
                </a:lnTo>
                <a:lnTo>
                  <a:pt x="3051759" y="807974"/>
                </a:lnTo>
                <a:lnTo>
                  <a:pt x="2915831" y="328028"/>
                </a:lnTo>
                <a:lnTo>
                  <a:pt x="2511298" y="445122"/>
                </a:lnTo>
                <a:lnTo>
                  <a:pt x="2925495" y="632980"/>
                </a:lnTo>
                <a:lnTo>
                  <a:pt x="2931934" y="636193"/>
                </a:lnTo>
                <a:lnTo>
                  <a:pt x="2935160" y="643280"/>
                </a:lnTo>
                <a:lnTo>
                  <a:pt x="2931934" y="649706"/>
                </a:lnTo>
                <a:lnTo>
                  <a:pt x="2930004" y="654215"/>
                </a:lnTo>
                <a:lnTo>
                  <a:pt x="2924860" y="657428"/>
                </a:lnTo>
                <a:lnTo>
                  <a:pt x="2918409" y="657428"/>
                </a:lnTo>
                <a:lnTo>
                  <a:pt x="2149919" y="309372"/>
                </a:lnTo>
                <a:lnTo>
                  <a:pt x="2002409" y="28219"/>
                </a:lnTo>
                <a:lnTo>
                  <a:pt x="1989721" y="12306"/>
                </a:lnTo>
                <a:lnTo>
                  <a:pt x="1972449" y="2730"/>
                </a:lnTo>
                <a:lnTo>
                  <a:pt x="1952764" y="266"/>
                </a:lnTo>
                <a:lnTo>
                  <a:pt x="1932838" y="5702"/>
                </a:lnTo>
                <a:lnTo>
                  <a:pt x="1921065" y="13931"/>
                </a:lnTo>
                <a:lnTo>
                  <a:pt x="1912150" y="24688"/>
                </a:lnTo>
                <a:lnTo>
                  <a:pt x="1906473" y="37376"/>
                </a:lnTo>
                <a:lnTo>
                  <a:pt x="1904492" y="51384"/>
                </a:lnTo>
                <a:lnTo>
                  <a:pt x="1904492" y="59753"/>
                </a:lnTo>
                <a:lnTo>
                  <a:pt x="1906422" y="67462"/>
                </a:lnTo>
                <a:lnTo>
                  <a:pt x="1910295" y="74549"/>
                </a:lnTo>
                <a:lnTo>
                  <a:pt x="1979866" y="210934"/>
                </a:lnTo>
                <a:lnTo>
                  <a:pt x="1979218" y="216725"/>
                </a:lnTo>
                <a:lnTo>
                  <a:pt x="1971484" y="224447"/>
                </a:lnTo>
                <a:lnTo>
                  <a:pt x="1965693" y="225729"/>
                </a:lnTo>
                <a:lnTo>
                  <a:pt x="1960537" y="223164"/>
                </a:lnTo>
                <a:lnTo>
                  <a:pt x="1577898" y="48806"/>
                </a:lnTo>
                <a:lnTo>
                  <a:pt x="1575320" y="47523"/>
                </a:lnTo>
                <a:lnTo>
                  <a:pt x="1572107" y="46240"/>
                </a:lnTo>
                <a:lnTo>
                  <a:pt x="1569529" y="45593"/>
                </a:lnTo>
                <a:lnTo>
                  <a:pt x="1577263" y="55892"/>
                </a:lnTo>
                <a:lnTo>
                  <a:pt x="1580476" y="62318"/>
                </a:lnTo>
                <a:lnTo>
                  <a:pt x="1585696" y="76720"/>
                </a:lnTo>
                <a:lnTo>
                  <a:pt x="1587881" y="91668"/>
                </a:lnTo>
                <a:lnTo>
                  <a:pt x="1587182" y="106743"/>
                </a:lnTo>
                <a:lnTo>
                  <a:pt x="1583702" y="121513"/>
                </a:lnTo>
                <a:lnTo>
                  <a:pt x="1581772" y="126657"/>
                </a:lnTo>
                <a:lnTo>
                  <a:pt x="1579829" y="131165"/>
                </a:lnTo>
                <a:lnTo>
                  <a:pt x="1577263" y="135661"/>
                </a:lnTo>
                <a:lnTo>
                  <a:pt x="1582407" y="136309"/>
                </a:lnTo>
                <a:lnTo>
                  <a:pt x="1617840" y="155130"/>
                </a:lnTo>
                <a:lnTo>
                  <a:pt x="1641970" y="198094"/>
                </a:lnTo>
                <a:lnTo>
                  <a:pt x="1643126" y="216966"/>
                </a:lnTo>
                <a:lnTo>
                  <a:pt x="1639684" y="235229"/>
                </a:lnTo>
                <a:lnTo>
                  <a:pt x="1632013" y="252107"/>
                </a:lnTo>
                <a:lnTo>
                  <a:pt x="1649958" y="257124"/>
                </a:lnTo>
                <a:lnTo>
                  <a:pt x="1690636" y="295211"/>
                </a:lnTo>
                <a:lnTo>
                  <a:pt x="1698040" y="324573"/>
                </a:lnTo>
                <a:lnTo>
                  <a:pt x="1697329" y="339636"/>
                </a:lnTo>
                <a:lnTo>
                  <a:pt x="1693849" y="354406"/>
                </a:lnTo>
                <a:lnTo>
                  <a:pt x="1691919" y="359549"/>
                </a:lnTo>
                <a:lnTo>
                  <a:pt x="1689989" y="364058"/>
                </a:lnTo>
                <a:lnTo>
                  <a:pt x="1687410" y="368566"/>
                </a:lnTo>
                <a:lnTo>
                  <a:pt x="1705267" y="373570"/>
                </a:lnTo>
                <a:lnTo>
                  <a:pt x="1721548" y="382638"/>
                </a:lnTo>
                <a:lnTo>
                  <a:pt x="1735416" y="395427"/>
                </a:lnTo>
                <a:lnTo>
                  <a:pt x="1746034" y="411670"/>
                </a:lnTo>
                <a:lnTo>
                  <a:pt x="1753336" y="441413"/>
                </a:lnTo>
                <a:lnTo>
                  <a:pt x="1748929" y="470611"/>
                </a:lnTo>
                <a:lnTo>
                  <a:pt x="1733892" y="496074"/>
                </a:lnTo>
                <a:lnTo>
                  <a:pt x="1709305" y="514604"/>
                </a:lnTo>
                <a:lnTo>
                  <a:pt x="1563725" y="583438"/>
                </a:lnTo>
                <a:lnTo>
                  <a:pt x="2701328" y="1120000"/>
                </a:lnTo>
                <a:lnTo>
                  <a:pt x="2748381" y="1136815"/>
                </a:lnTo>
                <a:lnTo>
                  <a:pt x="2796400" y="1144066"/>
                </a:lnTo>
                <a:lnTo>
                  <a:pt x="2844165" y="1142187"/>
                </a:lnTo>
                <a:lnTo>
                  <a:pt x="2890393" y="1131582"/>
                </a:lnTo>
                <a:lnTo>
                  <a:pt x="2933839" y="1112647"/>
                </a:lnTo>
                <a:lnTo>
                  <a:pt x="2973273" y="1085799"/>
                </a:lnTo>
                <a:lnTo>
                  <a:pt x="3007410" y="1051445"/>
                </a:lnTo>
                <a:lnTo>
                  <a:pt x="3035008" y="1009992"/>
                </a:lnTo>
                <a:lnTo>
                  <a:pt x="3054654" y="960691"/>
                </a:lnTo>
                <a:lnTo>
                  <a:pt x="3064154" y="9099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147" y="5264535"/>
            <a:ext cx="2562224" cy="255269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4670216" y="3497254"/>
            <a:ext cx="8726805" cy="777240"/>
          </a:xfrm>
          <a:custGeom>
            <a:avLst/>
            <a:gdLst/>
            <a:ahLst/>
            <a:cxnLst/>
            <a:rect l="l" t="t" r="r" b="b"/>
            <a:pathLst>
              <a:path w="8726805" h="777239">
                <a:moveTo>
                  <a:pt x="8532022" y="777210"/>
                </a:moveTo>
                <a:lnTo>
                  <a:pt x="194425" y="777210"/>
                </a:lnTo>
                <a:lnTo>
                  <a:pt x="149845" y="772078"/>
                </a:lnTo>
                <a:lnTo>
                  <a:pt x="108922" y="757461"/>
                </a:lnTo>
                <a:lnTo>
                  <a:pt x="72822" y="734524"/>
                </a:lnTo>
                <a:lnTo>
                  <a:pt x="42713" y="704434"/>
                </a:lnTo>
                <a:lnTo>
                  <a:pt x="19761" y="668357"/>
                </a:lnTo>
                <a:lnTo>
                  <a:pt x="5134" y="627459"/>
                </a:lnTo>
                <a:lnTo>
                  <a:pt x="0" y="582907"/>
                </a:lnTo>
                <a:lnTo>
                  <a:pt x="0" y="194302"/>
                </a:lnTo>
                <a:lnTo>
                  <a:pt x="5134" y="149750"/>
                </a:lnTo>
                <a:lnTo>
                  <a:pt x="19761" y="108853"/>
                </a:lnTo>
                <a:lnTo>
                  <a:pt x="42713" y="72776"/>
                </a:lnTo>
                <a:lnTo>
                  <a:pt x="72822" y="42686"/>
                </a:lnTo>
                <a:lnTo>
                  <a:pt x="108922" y="19749"/>
                </a:lnTo>
                <a:lnTo>
                  <a:pt x="149845" y="5131"/>
                </a:lnTo>
                <a:lnTo>
                  <a:pt x="194425" y="0"/>
                </a:lnTo>
                <a:lnTo>
                  <a:pt x="8532022" y="0"/>
                </a:lnTo>
                <a:lnTo>
                  <a:pt x="8570130" y="3767"/>
                </a:lnTo>
                <a:lnTo>
                  <a:pt x="8639890" y="32645"/>
                </a:lnTo>
                <a:lnTo>
                  <a:pt x="8669502" y="56909"/>
                </a:lnTo>
                <a:lnTo>
                  <a:pt x="8693782" y="86503"/>
                </a:lnTo>
                <a:lnTo>
                  <a:pt x="8722678" y="156219"/>
                </a:lnTo>
                <a:lnTo>
                  <a:pt x="8726448" y="194302"/>
                </a:lnTo>
                <a:lnTo>
                  <a:pt x="8726448" y="582907"/>
                </a:lnTo>
                <a:lnTo>
                  <a:pt x="8722678" y="620991"/>
                </a:lnTo>
                <a:lnTo>
                  <a:pt x="8693782" y="690707"/>
                </a:lnTo>
                <a:lnTo>
                  <a:pt x="8669502" y="720300"/>
                </a:lnTo>
                <a:lnTo>
                  <a:pt x="8639890" y="744565"/>
                </a:lnTo>
                <a:lnTo>
                  <a:pt x="8570130" y="773442"/>
                </a:lnTo>
                <a:lnTo>
                  <a:pt x="8532022" y="777210"/>
                </a:lnTo>
                <a:close/>
              </a:path>
            </a:pathLst>
          </a:custGeom>
          <a:solidFill>
            <a:srgbClr val="8BD4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997489" y="1183053"/>
            <a:ext cx="14023340" cy="143319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5630"/>
              </a:lnSpc>
              <a:spcBef>
                <a:spcPts val="20"/>
              </a:spcBef>
            </a:pPr>
            <a:r>
              <a:rPr sz="4550" b="1" spc="-135" dirty="0">
                <a:solidFill>
                  <a:srgbClr val="2B2A2A"/>
                </a:solidFill>
                <a:latin typeface="Trebuchet MS"/>
                <a:cs typeface="Trebuchet MS"/>
              </a:rPr>
              <a:t>ESTAS </a:t>
            </a:r>
            <a:r>
              <a:rPr sz="4550" b="1" spc="-295" dirty="0">
                <a:solidFill>
                  <a:srgbClr val="2B2A2A"/>
                </a:solidFill>
                <a:latin typeface="Trebuchet MS"/>
                <a:cs typeface="Trebuchet MS"/>
              </a:rPr>
              <a:t>SON </a:t>
            </a:r>
            <a:r>
              <a:rPr sz="4550" b="1" spc="-325" dirty="0">
                <a:solidFill>
                  <a:srgbClr val="2B2A2A"/>
                </a:solidFill>
                <a:latin typeface="Trebuchet MS"/>
                <a:cs typeface="Trebuchet MS"/>
              </a:rPr>
              <a:t>ALGUNAS </a:t>
            </a:r>
            <a:r>
              <a:rPr sz="4550" b="1" spc="-170" dirty="0">
                <a:solidFill>
                  <a:srgbClr val="2B2A2A"/>
                </a:solidFill>
                <a:latin typeface="Trebuchet MS"/>
                <a:cs typeface="Trebuchet MS"/>
              </a:rPr>
              <a:t>TÉCNICAS </a:t>
            </a:r>
            <a:r>
              <a:rPr sz="4550" b="1" spc="-445" dirty="0">
                <a:solidFill>
                  <a:srgbClr val="2B2A2A"/>
                </a:solidFill>
                <a:latin typeface="Trebuchet MS"/>
                <a:cs typeface="Trebuchet MS"/>
              </a:rPr>
              <a:t>QUE </a:t>
            </a:r>
            <a:r>
              <a:rPr sz="4550" b="1" spc="-260" dirty="0">
                <a:solidFill>
                  <a:srgbClr val="2B2A2A"/>
                </a:solidFill>
                <a:latin typeface="Trebuchet MS"/>
                <a:cs typeface="Trebuchet MS"/>
              </a:rPr>
              <a:t>PODEMOS </a:t>
            </a:r>
            <a:r>
              <a:rPr sz="4550" b="1" spc="-320" dirty="0">
                <a:solidFill>
                  <a:srgbClr val="2B2A2A"/>
                </a:solidFill>
                <a:latin typeface="Trebuchet MS"/>
                <a:cs typeface="Trebuchet MS"/>
              </a:rPr>
              <a:t>PONER </a:t>
            </a:r>
            <a:r>
              <a:rPr sz="4550" b="1" spc="-335" dirty="0">
                <a:solidFill>
                  <a:srgbClr val="2B2A2A"/>
                </a:solidFill>
                <a:latin typeface="Trebuchet MS"/>
                <a:cs typeface="Trebuchet MS"/>
              </a:rPr>
              <a:t>EN </a:t>
            </a:r>
            <a:r>
              <a:rPr sz="4550" b="1" spc="-330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375" dirty="0">
                <a:solidFill>
                  <a:srgbClr val="2B2A2A"/>
                </a:solidFill>
                <a:latin typeface="Trebuchet MS"/>
                <a:cs typeface="Trebuchet MS"/>
              </a:rPr>
              <a:t>MARCHA</a:t>
            </a:r>
            <a:r>
              <a:rPr sz="4550" b="1" spc="-350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250" dirty="0">
                <a:solidFill>
                  <a:srgbClr val="2B2A2A"/>
                </a:solidFill>
                <a:latin typeface="Trebuchet MS"/>
                <a:cs typeface="Trebuchet MS"/>
              </a:rPr>
              <a:t>PARA</a:t>
            </a:r>
            <a:r>
              <a:rPr sz="4550" b="1" spc="-345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360" dirty="0">
                <a:solidFill>
                  <a:srgbClr val="2B2A2A"/>
                </a:solidFill>
                <a:latin typeface="Trebuchet MS"/>
                <a:cs typeface="Trebuchet MS"/>
              </a:rPr>
              <a:t>LOGRAR</a:t>
            </a:r>
            <a:r>
              <a:rPr sz="4550" b="1" spc="-350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484" dirty="0">
                <a:solidFill>
                  <a:srgbClr val="2B2A2A"/>
                </a:solidFill>
                <a:latin typeface="Trebuchet MS"/>
                <a:cs typeface="Trebuchet MS"/>
              </a:rPr>
              <a:t>UN</a:t>
            </a:r>
            <a:r>
              <a:rPr sz="4550" b="1" spc="-345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335" dirty="0">
                <a:solidFill>
                  <a:srgbClr val="2B2A2A"/>
                </a:solidFill>
                <a:latin typeface="Trebuchet MS"/>
                <a:cs typeface="Trebuchet MS"/>
              </a:rPr>
              <a:t>MEJOR</a:t>
            </a:r>
            <a:r>
              <a:rPr sz="4550" b="1" spc="-350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175" dirty="0">
                <a:solidFill>
                  <a:srgbClr val="2B2A2A"/>
                </a:solidFill>
                <a:latin typeface="Trebuchet MS"/>
                <a:cs typeface="Trebuchet MS"/>
              </a:rPr>
              <a:t>BIENESTAR</a:t>
            </a:r>
            <a:r>
              <a:rPr sz="4550" b="1" spc="-345" dirty="0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sz="4550" b="1" spc="-280" dirty="0">
                <a:solidFill>
                  <a:srgbClr val="2B2A2A"/>
                </a:solidFill>
                <a:latin typeface="Trebuchet MS"/>
                <a:cs typeface="Trebuchet MS"/>
              </a:rPr>
              <a:t>EMOCIONAL:</a:t>
            </a:r>
            <a:endParaRPr sz="455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70376" y="6816309"/>
            <a:ext cx="11859260" cy="777240"/>
          </a:xfrm>
          <a:custGeom>
            <a:avLst/>
            <a:gdLst/>
            <a:ahLst/>
            <a:cxnLst/>
            <a:rect l="l" t="t" r="r" b="b"/>
            <a:pathLst>
              <a:path w="11859260" h="777240">
                <a:moveTo>
                  <a:pt x="11664764" y="777210"/>
                </a:moveTo>
                <a:lnTo>
                  <a:pt x="194286" y="777210"/>
                </a:lnTo>
                <a:lnTo>
                  <a:pt x="149738" y="772078"/>
                </a:lnTo>
                <a:lnTo>
                  <a:pt x="108844" y="757461"/>
                </a:lnTo>
                <a:lnTo>
                  <a:pt x="72770" y="734524"/>
                </a:lnTo>
                <a:lnTo>
                  <a:pt x="42682" y="704434"/>
                </a:lnTo>
                <a:lnTo>
                  <a:pt x="19747" y="668357"/>
                </a:lnTo>
                <a:lnTo>
                  <a:pt x="5131" y="627459"/>
                </a:lnTo>
                <a:lnTo>
                  <a:pt x="0" y="582907"/>
                </a:lnTo>
                <a:lnTo>
                  <a:pt x="0" y="194302"/>
                </a:lnTo>
                <a:lnTo>
                  <a:pt x="5131" y="149750"/>
                </a:lnTo>
                <a:lnTo>
                  <a:pt x="19747" y="108853"/>
                </a:lnTo>
                <a:lnTo>
                  <a:pt x="42682" y="72776"/>
                </a:lnTo>
                <a:lnTo>
                  <a:pt x="72770" y="42686"/>
                </a:lnTo>
                <a:lnTo>
                  <a:pt x="108844" y="19749"/>
                </a:lnTo>
                <a:lnTo>
                  <a:pt x="149738" y="5131"/>
                </a:lnTo>
                <a:lnTo>
                  <a:pt x="194286" y="0"/>
                </a:lnTo>
                <a:lnTo>
                  <a:pt x="11664764" y="0"/>
                </a:lnTo>
                <a:lnTo>
                  <a:pt x="11702845" y="3767"/>
                </a:lnTo>
                <a:lnTo>
                  <a:pt x="11772555" y="32645"/>
                </a:lnTo>
                <a:lnTo>
                  <a:pt x="11802146" y="56909"/>
                </a:lnTo>
                <a:lnTo>
                  <a:pt x="11826409" y="86503"/>
                </a:lnTo>
                <a:lnTo>
                  <a:pt x="11855283" y="156219"/>
                </a:lnTo>
                <a:lnTo>
                  <a:pt x="11859051" y="194302"/>
                </a:lnTo>
                <a:lnTo>
                  <a:pt x="11859051" y="582907"/>
                </a:lnTo>
                <a:lnTo>
                  <a:pt x="11855283" y="620991"/>
                </a:lnTo>
                <a:lnTo>
                  <a:pt x="11826409" y="690707"/>
                </a:lnTo>
                <a:lnTo>
                  <a:pt x="11802146" y="720300"/>
                </a:lnTo>
                <a:lnTo>
                  <a:pt x="11772555" y="744565"/>
                </a:lnTo>
                <a:lnTo>
                  <a:pt x="11702845" y="773442"/>
                </a:lnTo>
                <a:lnTo>
                  <a:pt x="11664764" y="777210"/>
                </a:lnTo>
                <a:close/>
              </a:path>
            </a:pathLst>
          </a:custGeom>
          <a:solidFill>
            <a:srgbClr val="8BD4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70216" y="4579083"/>
            <a:ext cx="4469130" cy="777240"/>
          </a:xfrm>
          <a:custGeom>
            <a:avLst/>
            <a:gdLst/>
            <a:ahLst/>
            <a:cxnLst/>
            <a:rect l="l" t="t" r="r" b="b"/>
            <a:pathLst>
              <a:path w="4469130" h="777239">
                <a:moveTo>
                  <a:pt x="4274619" y="777210"/>
                </a:moveTo>
                <a:lnTo>
                  <a:pt x="194425" y="777210"/>
                </a:lnTo>
                <a:lnTo>
                  <a:pt x="149845" y="772078"/>
                </a:lnTo>
                <a:lnTo>
                  <a:pt x="108922" y="757461"/>
                </a:lnTo>
                <a:lnTo>
                  <a:pt x="72822" y="734524"/>
                </a:lnTo>
                <a:lnTo>
                  <a:pt x="42713" y="704434"/>
                </a:lnTo>
                <a:lnTo>
                  <a:pt x="19761" y="668357"/>
                </a:lnTo>
                <a:lnTo>
                  <a:pt x="5134" y="627459"/>
                </a:lnTo>
                <a:lnTo>
                  <a:pt x="0" y="582907"/>
                </a:lnTo>
                <a:lnTo>
                  <a:pt x="0" y="194302"/>
                </a:lnTo>
                <a:lnTo>
                  <a:pt x="5134" y="149750"/>
                </a:lnTo>
                <a:lnTo>
                  <a:pt x="19761" y="108853"/>
                </a:lnTo>
                <a:lnTo>
                  <a:pt x="42713" y="72776"/>
                </a:lnTo>
                <a:lnTo>
                  <a:pt x="72822" y="42686"/>
                </a:lnTo>
                <a:lnTo>
                  <a:pt x="108922" y="19749"/>
                </a:lnTo>
                <a:lnTo>
                  <a:pt x="149845" y="5131"/>
                </a:lnTo>
                <a:lnTo>
                  <a:pt x="194425" y="0"/>
                </a:lnTo>
                <a:lnTo>
                  <a:pt x="4274619" y="0"/>
                </a:lnTo>
                <a:lnTo>
                  <a:pt x="4319199" y="5131"/>
                </a:lnTo>
                <a:lnTo>
                  <a:pt x="4360122" y="19749"/>
                </a:lnTo>
                <a:lnTo>
                  <a:pt x="4396222" y="42686"/>
                </a:lnTo>
                <a:lnTo>
                  <a:pt x="4426332" y="72776"/>
                </a:lnTo>
                <a:lnTo>
                  <a:pt x="4449283" y="108853"/>
                </a:lnTo>
                <a:lnTo>
                  <a:pt x="4463910" y="149750"/>
                </a:lnTo>
                <a:lnTo>
                  <a:pt x="4469045" y="194302"/>
                </a:lnTo>
                <a:lnTo>
                  <a:pt x="4469045" y="582907"/>
                </a:lnTo>
                <a:lnTo>
                  <a:pt x="4463910" y="627459"/>
                </a:lnTo>
                <a:lnTo>
                  <a:pt x="4449283" y="668357"/>
                </a:lnTo>
                <a:lnTo>
                  <a:pt x="4426332" y="704434"/>
                </a:lnTo>
                <a:lnTo>
                  <a:pt x="4396222" y="734524"/>
                </a:lnTo>
                <a:lnTo>
                  <a:pt x="4360122" y="757461"/>
                </a:lnTo>
                <a:lnTo>
                  <a:pt x="4319199" y="772078"/>
                </a:lnTo>
                <a:lnTo>
                  <a:pt x="4274619" y="777210"/>
                </a:lnTo>
                <a:close/>
              </a:path>
            </a:pathLst>
          </a:custGeom>
          <a:solidFill>
            <a:srgbClr val="8BD4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70216" y="5730941"/>
            <a:ext cx="6629400" cy="777240"/>
          </a:xfrm>
          <a:custGeom>
            <a:avLst/>
            <a:gdLst/>
            <a:ahLst/>
            <a:cxnLst/>
            <a:rect l="l" t="t" r="r" b="b"/>
            <a:pathLst>
              <a:path w="6629400" h="777240">
                <a:moveTo>
                  <a:pt x="6434756" y="777210"/>
                </a:moveTo>
                <a:lnTo>
                  <a:pt x="194425" y="777210"/>
                </a:lnTo>
                <a:lnTo>
                  <a:pt x="149845" y="772078"/>
                </a:lnTo>
                <a:lnTo>
                  <a:pt x="108922" y="757461"/>
                </a:lnTo>
                <a:lnTo>
                  <a:pt x="72822" y="734524"/>
                </a:lnTo>
                <a:lnTo>
                  <a:pt x="42713" y="704434"/>
                </a:lnTo>
                <a:lnTo>
                  <a:pt x="19761" y="668357"/>
                </a:lnTo>
                <a:lnTo>
                  <a:pt x="5134" y="627459"/>
                </a:lnTo>
                <a:lnTo>
                  <a:pt x="0" y="582907"/>
                </a:lnTo>
                <a:lnTo>
                  <a:pt x="0" y="194302"/>
                </a:lnTo>
                <a:lnTo>
                  <a:pt x="5134" y="149750"/>
                </a:lnTo>
                <a:lnTo>
                  <a:pt x="19761" y="108853"/>
                </a:lnTo>
                <a:lnTo>
                  <a:pt x="42713" y="72776"/>
                </a:lnTo>
                <a:lnTo>
                  <a:pt x="72822" y="42686"/>
                </a:lnTo>
                <a:lnTo>
                  <a:pt x="108922" y="19749"/>
                </a:lnTo>
                <a:lnTo>
                  <a:pt x="149845" y="5131"/>
                </a:lnTo>
                <a:lnTo>
                  <a:pt x="194425" y="0"/>
                </a:lnTo>
                <a:lnTo>
                  <a:pt x="6434756" y="0"/>
                </a:lnTo>
                <a:lnTo>
                  <a:pt x="6479337" y="5131"/>
                </a:lnTo>
                <a:lnTo>
                  <a:pt x="6520260" y="19749"/>
                </a:lnTo>
                <a:lnTo>
                  <a:pt x="6556360" y="42686"/>
                </a:lnTo>
                <a:lnTo>
                  <a:pt x="6586469" y="72776"/>
                </a:lnTo>
                <a:lnTo>
                  <a:pt x="6609421" y="108853"/>
                </a:lnTo>
                <a:lnTo>
                  <a:pt x="6624047" y="149750"/>
                </a:lnTo>
                <a:lnTo>
                  <a:pt x="6629182" y="194302"/>
                </a:lnTo>
                <a:lnTo>
                  <a:pt x="6629182" y="582907"/>
                </a:lnTo>
                <a:lnTo>
                  <a:pt x="6624047" y="627459"/>
                </a:lnTo>
                <a:lnTo>
                  <a:pt x="6609421" y="668357"/>
                </a:lnTo>
                <a:lnTo>
                  <a:pt x="6586469" y="704434"/>
                </a:lnTo>
                <a:lnTo>
                  <a:pt x="6556360" y="734524"/>
                </a:lnTo>
                <a:lnTo>
                  <a:pt x="6520260" y="757461"/>
                </a:lnTo>
                <a:lnTo>
                  <a:pt x="6479337" y="772078"/>
                </a:lnTo>
                <a:lnTo>
                  <a:pt x="6434756" y="777210"/>
                </a:lnTo>
                <a:close/>
              </a:path>
            </a:pathLst>
          </a:custGeom>
          <a:solidFill>
            <a:srgbClr val="8BD4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70376" y="7901682"/>
            <a:ext cx="8322309" cy="777240"/>
          </a:xfrm>
          <a:custGeom>
            <a:avLst/>
            <a:gdLst/>
            <a:ahLst/>
            <a:cxnLst/>
            <a:rect l="l" t="t" r="r" b="b"/>
            <a:pathLst>
              <a:path w="8322309" h="777240">
                <a:moveTo>
                  <a:pt x="8127631" y="777210"/>
                </a:moveTo>
                <a:lnTo>
                  <a:pt x="194286" y="777210"/>
                </a:lnTo>
                <a:lnTo>
                  <a:pt x="149738" y="772078"/>
                </a:lnTo>
                <a:lnTo>
                  <a:pt x="108844" y="757461"/>
                </a:lnTo>
                <a:lnTo>
                  <a:pt x="72770" y="734524"/>
                </a:lnTo>
                <a:lnTo>
                  <a:pt x="42682" y="704434"/>
                </a:lnTo>
                <a:lnTo>
                  <a:pt x="19747" y="668357"/>
                </a:lnTo>
                <a:lnTo>
                  <a:pt x="5131" y="627459"/>
                </a:lnTo>
                <a:lnTo>
                  <a:pt x="0" y="582907"/>
                </a:lnTo>
                <a:lnTo>
                  <a:pt x="0" y="194302"/>
                </a:lnTo>
                <a:lnTo>
                  <a:pt x="5131" y="149750"/>
                </a:lnTo>
                <a:lnTo>
                  <a:pt x="19747" y="108853"/>
                </a:lnTo>
                <a:lnTo>
                  <a:pt x="42682" y="72776"/>
                </a:lnTo>
                <a:lnTo>
                  <a:pt x="72770" y="42686"/>
                </a:lnTo>
                <a:lnTo>
                  <a:pt x="108844" y="19749"/>
                </a:lnTo>
                <a:lnTo>
                  <a:pt x="149738" y="5131"/>
                </a:lnTo>
                <a:lnTo>
                  <a:pt x="194286" y="0"/>
                </a:lnTo>
                <a:lnTo>
                  <a:pt x="8127631" y="0"/>
                </a:lnTo>
                <a:lnTo>
                  <a:pt x="8165712" y="3767"/>
                </a:lnTo>
                <a:lnTo>
                  <a:pt x="8235422" y="32645"/>
                </a:lnTo>
                <a:lnTo>
                  <a:pt x="8265013" y="56909"/>
                </a:lnTo>
                <a:lnTo>
                  <a:pt x="8289276" y="86503"/>
                </a:lnTo>
                <a:lnTo>
                  <a:pt x="8318151" y="156219"/>
                </a:lnTo>
                <a:lnTo>
                  <a:pt x="8321919" y="194302"/>
                </a:lnTo>
                <a:lnTo>
                  <a:pt x="8321919" y="582907"/>
                </a:lnTo>
                <a:lnTo>
                  <a:pt x="8318151" y="620991"/>
                </a:lnTo>
                <a:lnTo>
                  <a:pt x="8289276" y="690707"/>
                </a:lnTo>
                <a:lnTo>
                  <a:pt x="8265013" y="720300"/>
                </a:lnTo>
                <a:lnTo>
                  <a:pt x="8235422" y="744565"/>
                </a:lnTo>
                <a:lnTo>
                  <a:pt x="8165712" y="773442"/>
                </a:lnTo>
                <a:lnTo>
                  <a:pt x="8127631" y="777210"/>
                </a:lnTo>
                <a:close/>
              </a:path>
            </a:pathLst>
          </a:custGeom>
          <a:solidFill>
            <a:srgbClr val="8BD4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70376" y="9053725"/>
            <a:ext cx="9491345" cy="777240"/>
          </a:xfrm>
          <a:custGeom>
            <a:avLst/>
            <a:gdLst/>
            <a:ahLst/>
            <a:cxnLst/>
            <a:rect l="l" t="t" r="r" b="b"/>
            <a:pathLst>
              <a:path w="9491344" h="777240">
                <a:moveTo>
                  <a:pt x="9296941" y="777210"/>
                </a:moveTo>
                <a:lnTo>
                  <a:pt x="194286" y="777210"/>
                </a:lnTo>
                <a:lnTo>
                  <a:pt x="149738" y="772078"/>
                </a:lnTo>
                <a:lnTo>
                  <a:pt x="108844" y="757461"/>
                </a:lnTo>
                <a:lnTo>
                  <a:pt x="72770" y="734524"/>
                </a:lnTo>
                <a:lnTo>
                  <a:pt x="42682" y="704434"/>
                </a:lnTo>
                <a:lnTo>
                  <a:pt x="19747" y="668357"/>
                </a:lnTo>
                <a:lnTo>
                  <a:pt x="5131" y="627459"/>
                </a:lnTo>
                <a:lnTo>
                  <a:pt x="0" y="582907"/>
                </a:lnTo>
                <a:lnTo>
                  <a:pt x="0" y="194302"/>
                </a:lnTo>
                <a:lnTo>
                  <a:pt x="5131" y="149750"/>
                </a:lnTo>
                <a:lnTo>
                  <a:pt x="19747" y="108853"/>
                </a:lnTo>
                <a:lnTo>
                  <a:pt x="42682" y="72776"/>
                </a:lnTo>
                <a:lnTo>
                  <a:pt x="72770" y="42686"/>
                </a:lnTo>
                <a:lnTo>
                  <a:pt x="108844" y="19749"/>
                </a:lnTo>
                <a:lnTo>
                  <a:pt x="149738" y="5131"/>
                </a:lnTo>
                <a:lnTo>
                  <a:pt x="194286" y="0"/>
                </a:lnTo>
                <a:lnTo>
                  <a:pt x="9296941" y="0"/>
                </a:lnTo>
                <a:lnTo>
                  <a:pt x="9335022" y="3767"/>
                </a:lnTo>
                <a:lnTo>
                  <a:pt x="9404732" y="32645"/>
                </a:lnTo>
                <a:lnTo>
                  <a:pt x="9434323" y="56909"/>
                </a:lnTo>
                <a:lnTo>
                  <a:pt x="9458586" y="86503"/>
                </a:lnTo>
                <a:lnTo>
                  <a:pt x="9487460" y="156219"/>
                </a:lnTo>
                <a:lnTo>
                  <a:pt x="9491228" y="194302"/>
                </a:lnTo>
                <a:lnTo>
                  <a:pt x="9491228" y="582907"/>
                </a:lnTo>
                <a:lnTo>
                  <a:pt x="9487460" y="620991"/>
                </a:lnTo>
                <a:lnTo>
                  <a:pt x="9458586" y="690707"/>
                </a:lnTo>
                <a:lnTo>
                  <a:pt x="9434323" y="720300"/>
                </a:lnTo>
                <a:lnTo>
                  <a:pt x="9404732" y="744565"/>
                </a:lnTo>
                <a:lnTo>
                  <a:pt x="9335022" y="773442"/>
                </a:lnTo>
                <a:lnTo>
                  <a:pt x="9296941" y="777210"/>
                </a:lnTo>
                <a:close/>
              </a:path>
            </a:pathLst>
          </a:custGeom>
          <a:solidFill>
            <a:srgbClr val="8BD4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481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IDENTIFICA</a:t>
            </a:r>
            <a:r>
              <a:rPr spc="275" dirty="0"/>
              <a:t> </a:t>
            </a:r>
            <a:r>
              <a:rPr spc="455" dirty="0"/>
              <a:t>TUS</a:t>
            </a:r>
            <a:r>
              <a:rPr spc="275" dirty="0"/>
              <a:t> </a:t>
            </a:r>
            <a:r>
              <a:rPr spc="409" dirty="0"/>
              <a:t>EMOCIONES</a:t>
            </a:r>
          </a:p>
          <a:p>
            <a:pPr marL="2924810" marR="5240020">
              <a:lnSpc>
                <a:spcPts val="9070"/>
              </a:lnSpc>
              <a:spcBef>
                <a:spcPts val="380"/>
              </a:spcBef>
            </a:pPr>
            <a:r>
              <a:rPr spc="520" dirty="0"/>
              <a:t>DUERME </a:t>
            </a:r>
            <a:r>
              <a:rPr spc="60" dirty="0"/>
              <a:t>BIEN </a:t>
            </a:r>
            <a:r>
              <a:rPr spc="65" dirty="0"/>
              <a:t> </a:t>
            </a:r>
            <a:r>
              <a:rPr spc="610" dirty="0"/>
              <a:t>MOMENTOS</a:t>
            </a:r>
            <a:r>
              <a:rPr spc="250" dirty="0"/>
              <a:t> </a:t>
            </a:r>
            <a:r>
              <a:rPr spc="660" dirty="0"/>
              <a:t>PARA</a:t>
            </a:r>
            <a:r>
              <a:rPr spc="250" dirty="0"/>
              <a:t> </a:t>
            </a:r>
            <a:r>
              <a:rPr spc="-160" dirty="0"/>
              <a:t>TI</a:t>
            </a:r>
          </a:p>
          <a:p>
            <a:pPr marL="2924810">
              <a:lnSpc>
                <a:spcPct val="100000"/>
              </a:lnSpc>
              <a:spcBef>
                <a:spcPts val="2335"/>
              </a:spcBef>
            </a:pPr>
            <a:r>
              <a:rPr spc="360" dirty="0"/>
              <a:t>DISFRUTA</a:t>
            </a:r>
            <a:r>
              <a:rPr spc="300" dirty="0"/>
              <a:t> </a:t>
            </a:r>
            <a:r>
              <a:rPr spc="455" dirty="0"/>
              <a:t>DE</a:t>
            </a:r>
            <a:r>
              <a:rPr spc="300" dirty="0"/>
              <a:t> </a:t>
            </a:r>
            <a:r>
              <a:rPr spc="565" dirty="0"/>
              <a:t>LAS</a:t>
            </a:r>
            <a:r>
              <a:rPr spc="300" dirty="0"/>
              <a:t> </a:t>
            </a:r>
            <a:r>
              <a:rPr spc="635" dirty="0"/>
              <a:t>COSAS</a:t>
            </a:r>
            <a:r>
              <a:rPr spc="300" dirty="0"/>
              <a:t> </a:t>
            </a:r>
            <a:r>
              <a:rPr spc="290" dirty="0"/>
              <a:t>COTIDIANAS</a:t>
            </a:r>
          </a:p>
          <a:p>
            <a:pPr marL="2924810">
              <a:lnSpc>
                <a:spcPct val="100000"/>
              </a:lnSpc>
              <a:spcBef>
                <a:spcPts val="3265"/>
              </a:spcBef>
            </a:pPr>
            <a:r>
              <a:rPr spc="275" dirty="0"/>
              <a:t>LIBERA</a:t>
            </a:r>
            <a:r>
              <a:rPr spc="290" dirty="0"/>
              <a:t> </a:t>
            </a:r>
            <a:r>
              <a:rPr spc="310" dirty="0"/>
              <a:t>ENERGÍA</a:t>
            </a:r>
            <a:r>
              <a:rPr spc="290" dirty="0"/>
              <a:t> </a:t>
            </a:r>
            <a:r>
              <a:rPr spc="500" dirty="0"/>
              <a:t>Y</a:t>
            </a:r>
            <a:r>
              <a:rPr spc="290" dirty="0"/>
              <a:t> </a:t>
            </a:r>
            <a:r>
              <a:rPr spc="470" dirty="0"/>
              <a:t>ESTRÉS</a:t>
            </a:r>
          </a:p>
          <a:p>
            <a:pPr marL="2924810">
              <a:lnSpc>
                <a:spcPct val="100000"/>
              </a:lnSpc>
              <a:spcBef>
                <a:spcPts val="3790"/>
              </a:spcBef>
            </a:pPr>
            <a:r>
              <a:rPr spc="480" dirty="0"/>
              <a:t>SÉ</a:t>
            </a:r>
            <a:r>
              <a:rPr spc="275" dirty="0"/>
              <a:t> </a:t>
            </a:r>
            <a:r>
              <a:rPr spc="445" dirty="0"/>
              <a:t>AGRADECIDO</a:t>
            </a:r>
            <a:r>
              <a:rPr spc="275" dirty="0"/>
              <a:t> </a:t>
            </a:r>
            <a:r>
              <a:rPr spc="500" dirty="0"/>
              <a:t>Y</a:t>
            </a:r>
            <a:r>
              <a:rPr spc="280" dirty="0"/>
              <a:t> </a:t>
            </a:r>
            <a:r>
              <a:rPr spc="475" dirty="0"/>
              <a:t>GENEROSO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30296" y="2"/>
            <a:ext cx="2957830" cy="2696845"/>
          </a:xfrm>
          <a:custGeom>
            <a:avLst/>
            <a:gdLst/>
            <a:ahLst/>
            <a:cxnLst/>
            <a:rect l="l" t="t" r="r" b="b"/>
            <a:pathLst>
              <a:path w="2957830" h="2696845">
                <a:moveTo>
                  <a:pt x="2957703" y="2696377"/>
                </a:moveTo>
                <a:lnTo>
                  <a:pt x="0" y="1224286"/>
                </a:lnTo>
                <a:lnTo>
                  <a:pt x="1577520" y="0"/>
                </a:lnTo>
                <a:lnTo>
                  <a:pt x="2590010" y="0"/>
                </a:lnTo>
                <a:lnTo>
                  <a:pt x="2733268" y="486681"/>
                </a:lnTo>
                <a:lnTo>
                  <a:pt x="2021940" y="525823"/>
                </a:lnTo>
                <a:lnTo>
                  <a:pt x="1289079" y="1095564"/>
                </a:lnTo>
                <a:lnTo>
                  <a:pt x="2344432" y="1620963"/>
                </a:lnTo>
                <a:lnTo>
                  <a:pt x="2957703" y="1587217"/>
                </a:lnTo>
                <a:lnTo>
                  <a:pt x="2957703" y="2696377"/>
                </a:lnTo>
                <a:close/>
              </a:path>
              <a:path w="2957830" h="2696845">
                <a:moveTo>
                  <a:pt x="2957703" y="1587217"/>
                </a:moveTo>
                <a:lnTo>
                  <a:pt x="2344432" y="1620963"/>
                </a:lnTo>
                <a:lnTo>
                  <a:pt x="2021940" y="525823"/>
                </a:lnTo>
                <a:lnTo>
                  <a:pt x="2733268" y="486681"/>
                </a:lnTo>
                <a:lnTo>
                  <a:pt x="2957703" y="1249139"/>
                </a:lnTo>
                <a:lnTo>
                  <a:pt x="2957703" y="1587217"/>
                </a:lnTo>
                <a:close/>
              </a:path>
            </a:pathLst>
          </a:custGeom>
          <a:solidFill>
            <a:srgbClr val="FDA6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9" y="9411704"/>
            <a:ext cx="18287365" cy="876300"/>
          </a:xfrm>
          <a:custGeom>
            <a:avLst/>
            <a:gdLst/>
            <a:ahLst/>
            <a:cxnLst/>
            <a:rect l="l" t="t" r="r" b="b"/>
            <a:pathLst>
              <a:path w="18287365" h="876300">
                <a:moveTo>
                  <a:pt x="18287180" y="876299"/>
                </a:moveTo>
                <a:lnTo>
                  <a:pt x="0" y="876299"/>
                </a:lnTo>
                <a:lnTo>
                  <a:pt x="0" y="0"/>
                </a:lnTo>
                <a:lnTo>
                  <a:pt x="18287180" y="0"/>
                </a:lnTo>
                <a:lnTo>
                  <a:pt x="18287180" y="876299"/>
                </a:lnTo>
                <a:close/>
              </a:path>
            </a:pathLst>
          </a:custGeom>
          <a:solidFill>
            <a:srgbClr val="A6DD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20483" y="1225252"/>
            <a:ext cx="13059410" cy="114300"/>
          </a:xfrm>
          <a:custGeom>
            <a:avLst/>
            <a:gdLst/>
            <a:ahLst/>
            <a:cxnLst/>
            <a:rect l="l" t="t" r="r" b="b"/>
            <a:pathLst>
              <a:path w="13059410" h="114300">
                <a:moveTo>
                  <a:pt x="0" y="0"/>
                </a:moveTo>
                <a:lnTo>
                  <a:pt x="13058832" y="0"/>
                </a:lnTo>
                <a:lnTo>
                  <a:pt x="13058832" y="114299"/>
                </a:lnTo>
                <a:lnTo>
                  <a:pt x="0" y="114299"/>
                </a:lnTo>
                <a:lnTo>
                  <a:pt x="0" y="0"/>
                </a:lnTo>
                <a:close/>
              </a:path>
            </a:pathLst>
          </a:custGeom>
          <a:solidFill>
            <a:srgbClr val="A6DD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56653" y="7834734"/>
            <a:ext cx="2431346" cy="225595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6362813"/>
            <a:ext cx="1627505" cy="3911600"/>
          </a:xfrm>
          <a:custGeom>
            <a:avLst/>
            <a:gdLst/>
            <a:ahLst/>
            <a:cxnLst/>
            <a:rect l="l" t="t" r="r" b="b"/>
            <a:pathLst>
              <a:path w="1627505" h="3911600">
                <a:moveTo>
                  <a:pt x="1577759" y="3257677"/>
                </a:moveTo>
                <a:lnTo>
                  <a:pt x="1571485" y="3255734"/>
                </a:lnTo>
                <a:lnTo>
                  <a:pt x="1566722" y="3255518"/>
                </a:lnTo>
                <a:lnTo>
                  <a:pt x="1564779" y="3260267"/>
                </a:lnTo>
                <a:lnTo>
                  <a:pt x="1570621" y="3265894"/>
                </a:lnTo>
                <a:lnTo>
                  <a:pt x="1575168" y="3269132"/>
                </a:lnTo>
                <a:lnTo>
                  <a:pt x="1577759" y="3257677"/>
                </a:lnTo>
                <a:close/>
              </a:path>
              <a:path w="1627505" h="3911600">
                <a:moveTo>
                  <a:pt x="1610144" y="165100"/>
                </a:moveTo>
                <a:lnTo>
                  <a:pt x="1600314" y="127000"/>
                </a:lnTo>
                <a:lnTo>
                  <a:pt x="1585417" y="88900"/>
                </a:lnTo>
                <a:lnTo>
                  <a:pt x="1580451" y="76200"/>
                </a:lnTo>
                <a:lnTo>
                  <a:pt x="1552041" y="50800"/>
                </a:lnTo>
                <a:lnTo>
                  <a:pt x="1516557" y="25400"/>
                </a:lnTo>
                <a:lnTo>
                  <a:pt x="1502194" y="12700"/>
                </a:lnTo>
                <a:lnTo>
                  <a:pt x="1487462" y="0"/>
                </a:lnTo>
                <a:lnTo>
                  <a:pt x="1301267" y="0"/>
                </a:lnTo>
                <a:lnTo>
                  <a:pt x="1233119" y="25400"/>
                </a:lnTo>
                <a:lnTo>
                  <a:pt x="1198194" y="50800"/>
                </a:lnTo>
                <a:lnTo>
                  <a:pt x="1185227" y="25400"/>
                </a:lnTo>
                <a:lnTo>
                  <a:pt x="1137970" y="25400"/>
                </a:lnTo>
                <a:lnTo>
                  <a:pt x="1115999" y="38100"/>
                </a:lnTo>
                <a:lnTo>
                  <a:pt x="1100518" y="38100"/>
                </a:lnTo>
                <a:lnTo>
                  <a:pt x="1084618" y="50800"/>
                </a:lnTo>
                <a:lnTo>
                  <a:pt x="1045197" y="50800"/>
                </a:lnTo>
                <a:lnTo>
                  <a:pt x="1038174" y="63500"/>
                </a:lnTo>
                <a:lnTo>
                  <a:pt x="1030693" y="76200"/>
                </a:lnTo>
                <a:lnTo>
                  <a:pt x="1022781" y="88900"/>
                </a:lnTo>
                <a:lnTo>
                  <a:pt x="1007452" y="76200"/>
                </a:lnTo>
                <a:lnTo>
                  <a:pt x="975067" y="63500"/>
                </a:lnTo>
                <a:lnTo>
                  <a:pt x="930960" y="76200"/>
                </a:lnTo>
                <a:lnTo>
                  <a:pt x="880478" y="76200"/>
                </a:lnTo>
                <a:lnTo>
                  <a:pt x="830084" y="101600"/>
                </a:lnTo>
                <a:lnTo>
                  <a:pt x="783882" y="114300"/>
                </a:lnTo>
                <a:lnTo>
                  <a:pt x="747052" y="127000"/>
                </a:lnTo>
                <a:lnTo>
                  <a:pt x="724750" y="139700"/>
                </a:lnTo>
                <a:lnTo>
                  <a:pt x="727913" y="139700"/>
                </a:lnTo>
                <a:lnTo>
                  <a:pt x="729564" y="152400"/>
                </a:lnTo>
                <a:lnTo>
                  <a:pt x="728218" y="165100"/>
                </a:lnTo>
                <a:lnTo>
                  <a:pt x="715454" y="165100"/>
                </a:lnTo>
                <a:lnTo>
                  <a:pt x="712000" y="152400"/>
                </a:lnTo>
                <a:lnTo>
                  <a:pt x="682282" y="152400"/>
                </a:lnTo>
                <a:lnTo>
                  <a:pt x="672795" y="165100"/>
                </a:lnTo>
                <a:lnTo>
                  <a:pt x="667004" y="177800"/>
                </a:lnTo>
                <a:lnTo>
                  <a:pt x="597268" y="177800"/>
                </a:lnTo>
                <a:lnTo>
                  <a:pt x="582015" y="215900"/>
                </a:lnTo>
                <a:lnTo>
                  <a:pt x="559879" y="203200"/>
                </a:lnTo>
                <a:lnTo>
                  <a:pt x="529399" y="203200"/>
                </a:lnTo>
                <a:lnTo>
                  <a:pt x="473875" y="228600"/>
                </a:lnTo>
                <a:lnTo>
                  <a:pt x="436486" y="241300"/>
                </a:lnTo>
                <a:lnTo>
                  <a:pt x="402043" y="266700"/>
                </a:lnTo>
                <a:lnTo>
                  <a:pt x="370306" y="292100"/>
                </a:lnTo>
                <a:lnTo>
                  <a:pt x="341071" y="317500"/>
                </a:lnTo>
                <a:lnTo>
                  <a:pt x="334606" y="317500"/>
                </a:lnTo>
                <a:lnTo>
                  <a:pt x="334073" y="304800"/>
                </a:lnTo>
                <a:lnTo>
                  <a:pt x="333260" y="304800"/>
                </a:lnTo>
                <a:lnTo>
                  <a:pt x="325932" y="292100"/>
                </a:lnTo>
                <a:lnTo>
                  <a:pt x="308686" y="317500"/>
                </a:lnTo>
                <a:lnTo>
                  <a:pt x="276847" y="330200"/>
                </a:lnTo>
                <a:lnTo>
                  <a:pt x="241744" y="355600"/>
                </a:lnTo>
                <a:lnTo>
                  <a:pt x="214769" y="368300"/>
                </a:lnTo>
                <a:lnTo>
                  <a:pt x="185229" y="381000"/>
                </a:lnTo>
                <a:lnTo>
                  <a:pt x="169862" y="393700"/>
                </a:lnTo>
                <a:lnTo>
                  <a:pt x="162242" y="406400"/>
                </a:lnTo>
                <a:lnTo>
                  <a:pt x="155943" y="444500"/>
                </a:lnTo>
                <a:lnTo>
                  <a:pt x="150101" y="431800"/>
                </a:lnTo>
                <a:lnTo>
                  <a:pt x="142608" y="419100"/>
                </a:lnTo>
                <a:lnTo>
                  <a:pt x="123329" y="419100"/>
                </a:lnTo>
                <a:lnTo>
                  <a:pt x="123151" y="431800"/>
                </a:lnTo>
                <a:lnTo>
                  <a:pt x="122123" y="444500"/>
                </a:lnTo>
                <a:lnTo>
                  <a:pt x="79222" y="444500"/>
                </a:lnTo>
                <a:lnTo>
                  <a:pt x="63373" y="457200"/>
                </a:lnTo>
                <a:lnTo>
                  <a:pt x="34442" y="457200"/>
                </a:lnTo>
                <a:lnTo>
                  <a:pt x="30391" y="469900"/>
                </a:lnTo>
                <a:lnTo>
                  <a:pt x="25044" y="482600"/>
                </a:lnTo>
                <a:lnTo>
                  <a:pt x="18389" y="495300"/>
                </a:lnTo>
                <a:lnTo>
                  <a:pt x="0" y="495300"/>
                </a:lnTo>
                <a:lnTo>
                  <a:pt x="0" y="698500"/>
                </a:lnTo>
                <a:lnTo>
                  <a:pt x="16764" y="685800"/>
                </a:lnTo>
                <a:lnTo>
                  <a:pt x="306527" y="508000"/>
                </a:lnTo>
                <a:lnTo>
                  <a:pt x="391337" y="457200"/>
                </a:lnTo>
                <a:lnTo>
                  <a:pt x="434924" y="444500"/>
                </a:lnTo>
                <a:lnTo>
                  <a:pt x="479539" y="419100"/>
                </a:lnTo>
                <a:lnTo>
                  <a:pt x="525348" y="406400"/>
                </a:lnTo>
                <a:lnTo>
                  <a:pt x="571754" y="381000"/>
                </a:lnTo>
                <a:lnTo>
                  <a:pt x="617626" y="368300"/>
                </a:lnTo>
                <a:lnTo>
                  <a:pt x="663143" y="342900"/>
                </a:lnTo>
                <a:lnTo>
                  <a:pt x="708444" y="330200"/>
                </a:lnTo>
                <a:lnTo>
                  <a:pt x="731062" y="317500"/>
                </a:lnTo>
                <a:lnTo>
                  <a:pt x="753681" y="304800"/>
                </a:lnTo>
                <a:lnTo>
                  <a:pt x="799007" y="292100"/>
                </a:lnTo>
                <a:lnTo>
                  <a:pt x="844575" y="266700"/>
                </a:lnTo>
                <a:lnTo>
                  <a:pt x="984288" y="228600"/>
                </a:lnTo>
                <a:lnTo>
                  <a:pt x="1013790" y="215900"/>
                </a:lnTo>
                <a:lnTo>
                  <a:pt x="1043279" y="215900"/>
                </a:lnTo>
                <a:lnTo>
                  <a:pt x="1102588" y="190500"/>
                </a:lnTo>
                <a:lnTo>
                  <a:pt x="1132840" y="190500"/>
                </a:lnTo>
                <a:lnTo>
                  <a:pt x="1193558" y="165100"/>
                </a:lnTo>
                <a:lnTo>
                  <a:pt x="1223924" y="165100"/>
                </a:lnTo>
                <a:lnTo>
                  <a:pt x="1254467" y="152400"/>
                </a:lnTo>
                <a:lnTo>
                  <a:pt x="1285328" y="152400"/>
                </a:lnTo>
                <a:lnTo>
                  <a:pt x="1316291" y="139700"/>
                </a:lnTo>
                <a:lnTo>
                  <a:pt x="1431150" y="139700"/>
                </a:lnTo>
                <a:lnTo>
                  <a:pt x="1439341" y="152400"/>
                </a:lnTo>
                <a:lnTo>
                  <a:pt x="1442580" y="152400"/>
                </a:lnTo>
                <a:lnTo>
                  <a:pt x="1445615" y="165100"/>
                </a:lnTo>
                <a:lnTo>
                  <a:pt x="1447190" y="165100"/>
                </a:lnTo>
                <a:lnTo>
                  <a:pt x="1446047" y="177800"/>
                </a:lnTo>
                <a:lnTo>
                  <a:pt x="1436535" y="177800"/>
                </a:lnTo>
                <a:lnTo>
                  <a:pt x="1443012" y="190500"/>
                </a:lnTo>
                <a:lnTo>
                  <a:pt x="1437957" y="190500"/>
                </a:lnTo>
                <a:lnTo>
                  <a:pt x="1420202" y="215900"/>
                </a:lnTo>
                <a:lnTo>
                  <a:pt x="1396606" y="241300"/>
                </a:lnTo>
                <a:lnTo>
                  <a:pt x="1374025" y="254000"/>
                </a:lnTo>
                <a:lnTo>
                  <a:pt x="1357693" y="266700"/>
                </a:lnTo>
                <a:lnTo>
                  <a:pt x="1332763" y="292100"/>
                </a:lnTo>
                <a:lnTo>
                  <a:pt x="1315872" y="317500"/>
                </a:lnTo>
                <a:lnTo>
                  <a:pt x="1323632" y="330200"/>
                </a:lnTo>
                <a:lnTo>
                  <a:pt x="1293596" y="355600"/>
                </a:lnTo>
                <a:lnTo>
                  <a:pt x="1254531" y="393700"/>
                </a:lnTo>
                <a:lnTo>
                  <a:pt x="1219669" y="444500"/>
                </a:lnTo>
                <a:lnTo>
                  <a:pt x="1202296" y="457200"/>
                </a:lnTo>
                <a:lnTo>
                  <a:pt x="1167345" y="495300"/>
                </a:lnTo>
                <a:lnTo>
                  <a:pt x="1130947" y="533400"/>
                </a:lnTo>
                <a:lnTo>
                  <a:pt x="1094117" y="571500"/>
                </a:lnTo>
                <a:lnTo>
                  <a:pt x="1057821" y="609600"/>
                </a:lnTo>
                <a:lnTo>
                  <a:pt x="1023721" y="647700"/>
                </a:lnTo>
                <a:lnTo>
                  <a:pt x="989101" y="673100"/>
                </a:lnTo>
                <a:lnTo>
                  <a:pt x="954722" y="711200"/>
                </a:lnTo>
                <a:lnTo>
                  <a:pt x="921346" y="749300"/>
                </a:lnTo>
                <a:lnTo>
                  <a:pt x="888492" y="787400"/>
                </a:lnTo>
                <a:lnTo>
                  <a:pt x="860437" y="812800"/>
                </a:lnTo>
                <a:lnTo>
                  <a:pt x="831545" y="850900"/>
                </a:lnTo>
                <a:lnTo>
                  <a:pt x="796124" y="876300"/>
                </a:lnTo>
                <a:lnTo>
                  <a:pt x="755738" y="914400"/>
                </a:lnTo>
                <a:lnTo>
                  <a:pt x="720191" y="952500"/>
                </a:lnTo>
                <a:lnTo>
                  <a:pt x="686549" y="1003300"/>
                </a:lnTo>
                <a:lnTo>
                  <a:pt x="651865" y="1041400"/>
                </a:lnTo>
                <a:lnTo>
                  <a:pt x="618439" y="1079500"/>
                </a:lnTo>
                <a:lnTo>
                  <a:pt x="585609" y="1117600"/>
                </a:lnTo>
                <a:lnTo>
                  <a:pt x="553364" y="1155700"/>
                </a:lnTo>
                <a:lnTo>
                  <a:pt x="521677" y="1193800"/>
                </a:lnTo>
                <a:lnTo>
                  <a:pt x="490524" y="1231900"/>
                </a:lnTo>
                <a:lnTo>
                  <a:pt x="368185" y="1384300"/>
                </a:lnTo>
                <a:lnTo>
                  <a:pt x="337070" y="1422400"/>
                </a:lnTo>
                <a:lnTo>
                  <a:pt x="305308" y="1460500"/>
                </a:lnTo>
                <a:lnTo>
                  <a:pt x="272681" y="1498600"/>
                </a:lnTo>
                <a:lnTo>
                  <a:pt x="238963" y="1536700"/>
                </a:lnTo>
                <a:lnTo>
                  <a:pt x="203949" y="1562100"/>
                </a:lnTo>
                <a:lnTo>
                  <a:pt x="167398" y="1600200"/>
                </a:lnTo>
                <a:lnTo>
                  <a:pt x="130225" y="1638300"/>
                </a:lnTo>
                <a:lnTo>
                  <a:pt x="94157" y="1663700"/>
                </a:lnTo>
                <a:lnTo>
                  <a:pt x="58902" y="1701800"/>
                </a:lnTo>
                <a:lnTo>
                  <a:pt x="24155" y="1739900"/>
                </a:lnTo>
                <a:lnTo>
                  <a:pt x="0" y="1765300"/>
                </a:lnTo>
                <a:lnTo>
                  <a:pt x="0" y="2006600"/>
                </a:lnTo>
                <a:lnTo>
                  <a:pt x="4660" y="2006600"/>
                </a:lnTo>
                <a:lnTo>
                  <a:pt x="40182" y="1968500"/>
                </a:lnTo>
                <a:lnTo>
                  <a:pt x="67665" y="1943100"/>
                </a:lnTo>
                <a:lnTo>
                  <a:pt x="83921" y="1917700"/>
                </a:lnTo>
                <a:lnTo>
                  <a:pt x="74320" y="1917700"/>
                </a:lnTo>
                <a:lnTo>
                  <a:pt x="71539" y="1905000"/>
                </a:lnTo>
                <a:lnTo>
                  <a:pt x="70078" y="1892300"/>
                </a:lnTo>
                <a:lnTo>
                  <a:pt x="82410" y="1892300"/>
                </a:lnTo>
                <a:lnTo>
                  <a:pt x="88684" y="1905000"/>
                </a:lnTo>
                <a:lnTo>
                  <a:pt x="106311" y="1905000"/>
                </a:lnTo>
                <a:lnTo>
                  <a:pt x="117627" y="1892300"/>
                </a:lnTo>
                <a:lnTo>
                  <a:pt x="122593" y="1879600"/>
                </a:lnTo>
                <a:lnTo>
                  <a:pt x="121119" y="1866900"/>
                </a:lnTo>
                <a:lnTo>
                  <a:pt x="146964" y="1854200"/>
                </a:lnTo>
                <a:lnTo>
                  <a:pt x="168732" y="1841500"/>
                </a:lnTo>
                <a:lnTo>
                  <a:pt x="183070" y="1828800"/>
                </a:lnTo>
                <a:lnTo>
                  <a:pt x="186651" y="1803400"/>
                </a:lnTo>
                <a:lnTo>
                  <a:pt x="209854" y="1803400"/>
                </a:lnTo>
                <a:lnTo>
                  <a:pt x="235204" y="1778000"/>
                </a:lnTo>
                <a:lnTo>
                  <a:pt x="259105" y="1752600"/>
                </a:lnTo>
                <a:lnTo>
                  <a:pt x="277926" y="1739900"/>
                </a:lnTo>
                <a:lnTo>
                  <a:pt x="307149" y="1714500"/>
                </a:lnTo>
                <a:lnTo>
                  <a:pt x="331076" y="1676400"/>
                </a:lnTo>
                <a:lnTo>
                  <a:pt x="350850" y="1651000"/>
                </a:lnTo>
                <a:lnTo>
                  <a:pt x="367677" y="1612900"/>
                </a:lnTo>
                <a:lnTo>
                  <a:pt x="379361" y="1612900"/>
                </a:lnTo>
                <a:lnTo>
                  <a:pt x="383184" y="1625600"/>
                </a:lnTo>
                <a:lnTo>
                  <a:pt x="392328" y="1625600"/>
                </a:lnTo>
                <a:lnTo>
                  <a:pt x="396506" y="1612900"/>
                </a:lnTo>
                <a:lnTo>
                  <a:pt x="400672" y="1600200"/>
                </a:lnTo>
                <a:lnTo>
                  <a:pt x="423176" y="1574800"/>
                </a:lnTo>
                <a:lnTo>
                  <a:pt x="449783" y="1549400"/>
                </a:lnTo>
                <a:lnTo>
                  <a:pt x="470408" y="1524000"/>
                </a:lnTo>
                <a:lnTo>
                  <a:pt x="492747" y="1498600"/>
                </a:lnTo>
                <a:lnTo>
                  <a:pt x="503262" y="1485900"/>
                </a:lnTo>
                <a:lnTo>
                  <a:pt x="504812" y="1460500"/>
                </a:lnTo>
                <a:lnTo>
                  <a:pt x="500253" y="1435100"/>
                </a:lnTo>
                <a:lnTo>
                  <a:pt x="509092" y="1435100"/>
                </a:lnTo>
                <a:lnTo>
                  <a:pt x="518668" y="1447800"/>
                </a:lnTo>
                <a:lnTo>
                  <a:pt x="539838" y="1447800"/>
                </a:lnTo>
                <a:lnTo>
                  <a:pt x="536638" y="1435100"/>
                </a:lnTo>
                <a:lnTo>
                  <a:pt x="534212" y="1435100"/>
                </a:lnTo>
                <a:lnTo>
                  <a:pt x="532599" y="1422400"/>
                </a:lnTo>
                <a:lnTo>
                  <a:pt x="547801" y="1422400"/>
                </a:lnTo>
                <a:lnTo>
                  <a:pt x="559625" y="1409700"/>
                </a:lnTo>
                <a:lnTo>
                  <a:pt x="570153" y="1397000"/>
                </a:lnTo>
                <a:lnTo>
                  <a:pt x="582231" y="1384300"/>
                </a:lnTo>
                <a:lnTo>
                  <a:pt x="607745" y="1384300"/>
                </a:lnTo>
                <a:lnTo>
                  <a:pt x="606983" y="1371600"/>
                </a:lnTo>
                <a:lnTo>
                  <a:pt x="607669" y="1358900"/>
                </a:lnTo>
                <a:lnTo>
                  <a:pt x="609841" y="1358900"/>
                </a:lnTo>
                <a:lnTo>
                  <a:pt x="613587" y="1346200"/>
                </a:lnTo>
                <a:lnTo>
                  <a:pt x="625957" y="1333500"/>
                </a:lnTo>
                <a:lnTo>
                  <a:pt x="641324" y="1333500"/>
                </a:lnTo>
                <a:lnTo>
                  <a:pt x="656285" y="1320800"/>
                </a:lnTo>
                <a:lnTo>
                  <a:pt x="667435" y="1320800"/>
                </a:lnTo>
                <a:lnTo>
                  <a:pt x="676109" y="1308100"/>
                </a:lnTo>
                <a:lnTo>
                  <a:pt x="677392" y="1295400"/>
                </a:lnTo>
                <a:lnTo>
                  <a:pt x="676567" y="1282700"/>
                </a:lnTo>
                <a:lnTo>
                  <a:pt x="678903" y="1270000"/>
                </a:lnTo>
                <a:lnTo>
                  <a:pt x="703668" y="1257300"/>
                </a:lnTo>
                <a:lnTo>
                  <a:pt x="732294" y="1231900"/>
                </a:lnTo>
                <a:lnTo>
                  <a:pt x="759587" y="1206500"/>
                </a:lnTo>
                <a:lnTo>
                  <a:pt x="780338" y="1181100"/>
                </a:lnTo>
                <a:lnTo>
                  <a:pt x="772033" y="1168400"/>
                </a:lnTo>
                <a:lnTo>
                  <a:pt x="764959" y="1168400"/>
                </a:lnTo>
                <a:lnTo>
                  <a:pt x="759142" y="1155700"/>
                </a:lnTo>
                <a:lnTo>
                  <a:pt x="754595" y="1143000"/>
                </a:lnTo>
                <a:lnTo>
                  <a:pt x="806297" y="1143000"/>
                </a:lnTo>
                <a:lnTo>
                  <a:pt x="806081" y="1130300"/>
                </a:lnTo>
                <a:lnTo>
                  <a:pt x="803478" y="1117600"/>
                </a:lnTo>
                <a:lnTo>
                  <a:pt x="819785" y="1117600"/>
                </a:lnTo>
                <a:lnTo>
                  <a:pt x="834275" y="1104900"/>
                </a:lnTo>
                <a:lnTo>
                  <a:pt x="846937" y="1092200"/>
                </a:lnTo>
                <a:lnTo>
                  <a:pt x="857770" y="1079500"/>
                </a:lnTo>
                <a:lnTo>
                  <a:pt x="877138" y="1066800"/>
                </a:lnTo>
                <a:lnTo>
                  <a:pt x="886231" y="1054100"/>
                </a:lnTo>
                <a:lnTo>
                  <a:pt x="886447" y="1041400"/>
                </a:lnTo>
                <a:lnTo>
                  <a:pt x="879182" y="1016000"/>
                </a:lnTo>
                <a:lnTo>
                  <a:pt x="894626" y="1003300"/>
                </a:lnTo>
                <a:lnTo>
                  <a:pt x="918870" y="990600"/>
                </a:lnTo>
                <a:lnTo>
                  <a:pt x="944562" y="977900"/>
                </a:lnTo>
                <a:lnTo>
                  <a:pt x="964387" y="965200"/>
                </a:lnTo>
                <a:lnTo>
                  <a:pt x="971892" y="952500"/>
                </a:lnTo>
                <a:lnTo>
                  <a:pt x="976579" y="939800"/>
                </a:lnTo>
                <a:lnTo>
                  <a:pt x="978471" y="927100"/>
                </a:lnTo>
                <a:lnTo>
                  <a:pt x="977582" y="901700"/>
                </a:lnTo>
                <a:lnTo>
                  <a:pt x="985939" y="914400"/>
                </a:lnTo>
                <a:lnTo>
                  <a:pt x="1001191" y="914400"/>
                </a:lnTo>
                <a:lnTo>
                  <a:pt x="1008075" y="901700"/>
                </a:lnTo>
                <a:lnTo>
                  <a:pt x="1020102" y="889000"/>
                </a:lnTo>
                <a:lnTo>
                  <a:pt x="1028979" y="889000"/>
                </a:lnTo>
                <a:lnTo>
                  <a:pt x="1034808" y="876300"/>
                </a:lnTo>
                <a:lnTo>
                  <a:pt x="1037704" y="863600"/>
                </a:lnTo>
                <a:lnTo>
                  <a:pt x="1036281" y="838200"/>
                </a:lnTo>
                <a:lnTo>
                  <a:pt x="1008951" y="838200"/>
                </a:lnTo>
                <a:lnTo>
                  <a:pt x="1013650" y="825500"/>
                </a:lnTo>
                <a:lnTo>
                  <a:pt x="1016381" y="825500"/>
                </a:lnTo>
                <a:lnTo>
                  <a:pt x="1017130" y="812800"/>
                </a:lnTo>
                <a:lnTo>
                  <a:pt x="987158" y="812800"/>
                </a:lnTo>
                <a:lnTo>
                  <a:pt x="978877" y="825500"/>
                </a:lnTo>
                <a:lnTo>
                  <a:pt x="991171" y="787400"/>
                </a:lnTo>
                <a:lnTo>
                  <a:pt x="1004074" y="787400"/>
                </a:lnTo>
                <a:lnTo>
                  <a:pt x="1021041" y="800100"/>
                </a:lnTo>
                <a:lnTo>
                  <a:pt x="1045502" y="812800"/>
                </a:lnTo>
                <a:lnTo>
                  <a:pt x="1061758" y="812800"/>
                </a:lnTo>
                <a:lnTo>
                  <a:pt x="1077772" y="800100"/>
                </a:lnTo>
                <a:lnTo>
                  <a:pt x="1123810" y="800100"/>
                </a:lnTo>
                <a:lnTo>
                  <a:pt x="1131011" y="787400"/>
                </a:lnTo>
                <a:lnTo>
                  <a:pt x="1130706" y="787400"/>
                </a:lnTo>
                <a:lnTo>
                  <a:pt x="1122921" y="762000"/>
                </a:lnTo>
                <a:lnTo>
                  <a:pt x="1128471" y="762000"/>
                </a:lnTo>
                <a:lnTo>
                  <a:pt x="1142631" y="736600"/>
                </a:lnTo>
                <a:lnTo>
                  <a:pt x="1155865" y="723900"/>
                </a:lnTo>
                <a:lnTo>
                  <a:pt x="1158608" y="736600"/>
                </a:lnTo>
                <a:lnTo>
                  <a:pt x="1160132" y="723900"/>
                </a:lnTo>
                <a:lnTo>
                  <a:pt x="1161643" y="711200"/>
                </a:lnTo>
                <a:lnTo>
                  <a:pt x="1157884" y="711200"/>
                </a:lnTo>
                <a:lnTo>
                  <a:pt x="1151407" y="698500"/>
                </a:lnTo>
                <a:lnTo>
                  <a:pt x="1146276" y="673100"/>
                </a:lnTo>
                <a:lnTo>
                  <a:pt x="1162608" y="685800"/>
                </a:lnTo>
                <a:lnTo>
                  <a:pt x="1181646" y="698500"/>
                </a:lnTo>
                <a:lnTo>
                  <a:pt x="1199870" y="711200"/>
                </a:lnTo>
                <a:lnTo>
                  <a:pt x="1213764" y="698500"/>
                </a:lnTo>
                <a:lnTo>
                  <a:pt x="1205814" y="685800"/>
                </a:lnTo>
                <a:lnTo>
                  <a:pt x="1198537" y="685800"/>
                </a:lnTo>
                <a:lnTo>
                  <a:pt x="1191958" y="673100"/>
                </a:lnTo>
                <a:lnTo>
                  <a:pt x="1186078" y="673100"/>
                </a:lnTo>
                <a:lnTo>
                  <a:pt x="1200531" y="660400"/>
                </a:lnTo>
                <a:lnTo>
                  <a:pt x="1232369" y="635000"/>
                </a:lnTo>
                <a:lnTo>
                  <a:pt x="1247063" y="609600"/>
                </a:lnTo>
                <a:lnTo>
                  <a:pt x="1274889" y="622300"/>
                </a:lnTo>
                <a:lnTo>
                  <a:pt x="1279677" y="622300"/>
                </a:lnTo>
                <a:lnTo>
                  <a:pt x="1278458" y="609600"/>
                </a:lnTo>
                <a:lnTo>
                  <a:pt x="1277239" y="596900"/>
                </a:lnTo>
                <a:lnTo>
                  <a:pt x="1283398" y="584200"/>
                </a:lnTo>
                <a:lnTo>
                  <a:pt x="1305661" y="558800"/>
                </a:lnTo>
                <a:lnTo>
                  <a:pt x="1330413" y="546100"/>
                </a:lnTo>
                <a:lnTo>
                  <a:pt x="1355940" y="533400"/>
                </a:lnTo>
                <a:lnTo>
                  <a:pt x="1380515" y="508000"/>
                </a:lnTo>
                <a:lnTo>
                  <a:pt x="1431556" y="469900"/>
                </a:lnTo>
                <a:lnTo>
                  <a:pt x="1474165" y="419100"/>
                </a:lnTo>
                <a:lnTo>
                  <a:pt x="1478267" y="393700"/>
                </a:lnTo>
                <a:lnTo>
                  <a:pt x="1477784" y="368300"/>
                </a:lnTo>
                <a:lnTo>
                  <a:pt x="1484680" y="355600"/>
                </a:lnTo>
                <a:lnTo>
                  <a:pt x="1510931" y="342900"/>
                </a:lnTo>
                <a:lnTo>
                  <a:pt x="1504759" y="355600"/>
                </a:lnTo>
                <a:lnTo>
                  <a:pt x="1492567" y="368300"/>
                </a:lnTo>
                <a:lnTo>
                  <a:pt x="1487728" y="381000"/>
                </a:lnTo>
                <a:lnTo>
                  <a:pt x="1503578" y="393700"/>
                </a:lnTo>
                <a:lnTo>
                  <a:pt x="1516291" y="381000"/>
                </a:lnTo>
                <a:lnTo>
                  <a:pt x="1538643" y="355600"/>
                </a:lnTo>
                <a:lnTo>
                  <a:pt x="1549590" y="342900"/>
                </a:lnTo>
                <a:lnTo>
                  <a:pt x="1560537" y="330200"/>
                </a:lnTo>
                <a:lnTo>
                  <a:pt x="1571917" y="317500"/>
                </a:lnTo>
                <a:lnTo>
                  <a:pt x="1569974" y="317500"/>
                </a:lnTo>
                <a:lnTo>
                  <a:pt x="1575816" y="304800"/>
                </a:lnTo>
                <a:lnTo>
                  <a:pt x="1578813" y="292100"/>
                </a:lnTo>
                <a:lnTo>
                  <a:pt x="1585633" y="292100"/>
                </a:lnTo>
                <a:lnTo>
                  <a:pt x="1589011" y="279400"/>
                </a:lnTo>
                <a:lnTo>
                  <a:pt x="1595793" y="266700"/>
                </a:lnTo>
                <a:lnTo>
                  <a:pt x="1601419" y="241300"/>
                </a:lnTo>
                <a:lnTo>
                  <a:pt x="1605699" y="228600"/>
                </a:lnTo>
                <a:lnTo>
                  <a:pt x="1608467" y="215900"/>
                </a:lnTo>
                <a:lnTo>
                  <a:pt x="1610144" y="165100"/>
                </a:lnTo>
                <a:close/>
              </a:path>
              <a:path w="1627505" h="3911600">
                <a:moveTo>
                  <a:pt x="1627289" y="3390900"/>
                </a:moveTo>
                <a:lnTo>
                  <a:pt x="1625346" y="3365500"/>
                </a:lnTo>
                <a:lnTo>
                  <a:pt x="1620939" y="3340100"/>
                </a:lnTo>
                <a:lnTo>
                  <a:pt x="1618742" y="3327400"/>
                </a:lnTo>
                <a:lnTo>
                  <a:pt x="1609039" y="3302000"/>
                </a:lnTo>
                <a:lnTo>
                  <a:pt x="1598726" y="3289300"/>
                </a:lnTo>
                <a:lnTo>
                  <a:pt x="1590306" y="3276600"/>
                </a:lnTo>
                <a:lnTo>
                  <a:pt x="1562404" y="3276600"/>
                </a:lnTo>
                <a:lnTo>
                  <a:pt x="1559623" y="3263900"/>
                </a:lnTo>
                <a:lnTo>
                  <a:pt x="1560055" y="3263900"/>
                </a:lnTo>
                <a:lnTo>
                  <a:pt x="1563484" y="3251200"/>
                </a:lnTo>
                <a:lnTo>
                  <a:pt x="1556981" y="3225800"/>
                </a:lnTo>
                <a:lnTo>
                  <a:pt x="1541995" y="3213100"/>
                </a:lnTo>
                <a:lnTo>
                  <a:pt x="1521358" y="3200400"/>
                </a:lnTo>
                <a:lnTo>
                  <a:pt x="1497952" y="3213100"/>
                </a:lnTo>
                <a:lnTo>
                  <a:pt x="1479892" y="3200400"/>
                </a:lnTo>
                <a:lnTo>
                  <a:pt x="1464614" y="3187700"/>
                </a:lnTo>
                <a:lnTo>
                  <a:pt x="1451089" y="3175000"/>
                </a:lnTo>
                <a:lnTo>
                  <a:pt x="1438262" y="3162300"/>
                </a:lnTo>
                <a:lnTo>
                  <a:pt x="1397012" y="3162300"/>
                </a:lnTo>
                <a:lnTo>
                  <a:pt x="1380731" y="3175000"/>
                </a:lnTo>
                <a:lnTo>
                  <a:pt x="1373759" y="3175000"/>
                </a:lnTo>
                <a:lnTo>
                  <a:pt x="1361287" y="3162300"/>
                </a:lnTo>
                <a:lnTo>
                  <a:pt x="1190371" y="3162300"/>
                </a:lnTo>
                <a:lnTo>
                  <a:pt x="1151940" y="3175000"/>
                </a:lnTo>
                <a:lnTo>
                  <a:pt x="1113840" y="3200400"/>
                </a:lnTo>
                <a:lnTo>
                  <a:pt x="1110183" y="3187700"/>
                </a:lnTo>
                <a:lnTo>
                  <a:pt x="1113002" y="3175000"/>
                </a:lnTo>
                <a:lnTo>
                  <a:pt x="1115695" y="3175000"/>
                </a:lnTo>
                <a:lnTo>
                  <a:pt x="1111681" y="3162300"/>
                </a:lnTo>
                <a:lnTo>
                  <a:pt x="1087475" y="3175000"/>
                </a:lnTo>
                <a:lnTo>
                  <a:pt x="1050874" y="3175000"/>
                </a:lnTo>
                <a:lnTo>
                  <a:pt x="1012621" y="3187700"/>
                </a:lnTo>
                <a:lnTo>
                  <a:pt x="931519" y="3187700"/>
                </a:lnTo>
                <a:lnTo>
                  <a:pt x="917549" y="3200400"/>
                </a:lnTo>
                <a:lnTo>
                  <a:pt x="898423" y="3225800"/>
                </a:lnTo>
                <a:lnTo>
                  <a:pt x="897648" y="3213100"/>
                </a:lnTo>
                <a:lnTo>
                  <a:pt x="894321" y="3200400"/>
                </a:lnTo>
                <a:lnTo>
                  <a:pt x="888390" y="3200400"/>
                </a:lnTo>
                <a:lnTo>
                  <a:pt x="879830" y="3187700"/>
                </a:lnTo>
                <a:lnTo>
                  <a:pt x="876909" y="3200400"/>
                </a:lnTo>
                <a:lnTo>
                  <a:pt x="873366" y="3200400"/>
                </a:lnTo>
                <a:lnTo>
                  <a:pt x="869213" y="3213100"/>
                </a:lnTo>
                <a:lnTo>
                  <a:pt x="864476" y="3213100"/>
                </a:lnTo>
                <a:lnTo>
                  <a:pt x="855624" y="3200400"/>
                </a:lnTo>
                <a:lnTo>
                  <a:pt x="809967" y="3200400"/>
                </a:lnTo>
                <a:lnTo>
                  <a:pt x="788771" y="3187700"/>
                </a:lnTo>
                <a:lnTo>
                  <a:pt x="781431" y="3187700"/>
                </a:lnTo>
                <a:lnTo>
                  <a:pt x="773366" y="3200400"/>
                </a:lnTo>
                <a:lnTo>
                  <a:pt x="764565" y="3200400"/>
                </a:lnTo>
                <a:lnTo>
                  <a:pt x="755027" y="3213100"/>
                </a:lnTo>
                <a:lnTo>
                  <a:pt x="740879" y="3200400"/>
                </a:lnTo>
                <a:lnTo>
                  <a:pt x="725347" y="3200400"/>
                </a:lnTo>
                <a:lnTo>
                  <a:pt x="710387" y="3187700"/>
                </a:lnTo>
                <a:lnTo>
                  <a:pt x="683298" y="3187700"/>
                </a:lnTo>
                <a:lnTo>
                  <a:pt x="674471" y="3200400"/>
                </a:lnTo>
                <a:lnTo>
                  <a:pt x="668070" y="3200400"/>
                </a:lnTo>
                <a:lnTo>
                  <a:pt x="660730" y="3213100"/>
                </a:lnTo>
                <a:lnTo>
                  <a:pt x="627380" y="3213100"/>
                </a:lnTo>
                <a:lnTo>
                  <a:pt x="592607" y="3200400"/>
                </a:lnTo>
                <a:lnTo>
                  <a:pt x="523176" y="3200400"/>
                </a:lnTo>
                <a:lnTo>
                  <a:pt x="523303" y="3213100"/>
                </a:lnTo>
                <a:lnTo>
                  <a:pt x="522020" y="3225800"/>
                </a:lnTo>
                <a:lnTo>
                  <a:pt x="519315" y="3238500"/>
                </a:lnTo>
                <a:lnTo>
                  <a:pt x="515175" y="3251200"/>
                </a:lnTo>
                <a:lnTo>
                  <a:pt x="504431" y="3238500"/>
                </a:lnTo>
                <a:lnTo>
                  <a:pt x="495223" y="3225800"/>
                </a:lnTo>
                <a:lnTo>
                  <a:pt x="487565" y="3225800"/>
                </a:lnTo>
                <a:lnTo>
                  <a:pt x="481444" y="3213100"/>
                </a:lnTo>
                <a:lnTo>
                  <a:pt x="474091" y="3213100"/>
                </a:lnTo>
                <a:lnTo>
                  <a:pt x="468249" y="3225800"/>
                </a:lnTo>
                <a:lnTo>
                  <a:pt x="456387" y="3225800"/>
                </a:lnTo>
                <a:lnTo>
                  <a:pt x="448729" y="3213100"/>
                </a:lnTo>
                <a:lnTo>
                  <a:pt x="414934" y="3213100"/>
                </a:lnTo>
                <a:lnTo>
                  <a:pt x="406361" y="3225800"/>
                </a:lnTo>
                <a:lnTo>
                  <a:pt x="389305" y="3238500"/>
                </a:lnTo>
                <a:lnTo>
                  <a:pt x="379056" y="3238500"/>
                </a:lnTo>
                <a:lnTo>
                  <a:pt x="380885" y="3225800"/>
                </a:lnTo>
                <a:lnTo>
                  <a:pt x="386499" y="3225800"/>
                </a:lnTo>
                <a:lnTo>
                  <a:pt x="394144" y="3213100"/>
                </a:lnTo>
                <a:lnTo>
                  <a:pt x="401980" y="3213100"/>
                </a:lnTo>
                <a:lnTo>
                  <a:pt x="407758" y="3200400"/>
                </a:lnTo>
                <a:lnTo>
                  <a:pt x="382739" y="3200400"/>
                </a:lnTo>
                <a:lnTo>
                  <a:pt x="368973" y="3187700"/>
                </a:lnTo>
                <a:lnTo>
                  <a:pt x="405523" y="3187700"/>
                </a:lnTo>
                <a:lnTo>
                  <a:pt x="403148" y="3175000"/>
                </a:lnTo>
                <a:lnTo>
                  <a:pt x="397675" y="3162300"/>
                </a:lnTo>
                <a:lnTo>
                  <a:pt x="385445" y="3162300"/>
                </a:lnTo>
                <a:lnTo>
                  <a:pt x="374383" y="3149600"/>
                </a:lnTo>
                <a:lnTo>
                  <a:pt x="380009" y="3149600"/>
                </a:lnTo>
                <a:lnTo>
                  <a:pt x="382168" y="3136900"/>
                </a:lnTo>
                <a:lnTo>
                  <a:pt x="381736" y="3124200"/>
                </a:lnTo>
                <a:lnTo>
                  <a:pt x="362165" y="3124200"/>
                </a:lnTo>
                <a:lnTo>
                  <a:pt x="353085" y="3136900"/>
                </a:lnTo>
                <a:lnTo>
                  <a:pt x="343890" y="3136900"/>
                </a:lnTo>
                <a:lnTo>
                  <a:pt x="360006" y="3111500"/>
                </a:lnTo>
                <a:lnTo>
                  <a:pt x="372630" y="3111500"/>
                </a:lnTo>
                <a:lnTo>
                  <a:pt x="387477" y="3124200"/>
                </a:lnTo>
                <a:lnTo>
                  <a:pt x="410286" y="3136900"/>
                </a:lnTo>
                <a:lnTo>
                  <a:pt x="498017" y="3136900"/>
                </a:lnTo>
                <a:lnTo>
                  <a:pt x="499529" y="3124200"/>
                </a:lnTo>
                <a:lnTo>
                  <a:pt x="494423" y="3111500"/>
                </a:lnTo>
                <a:lnTo>
                  <a:pt x="501078" y="3098800"/>
                </a:lnTo>
                <a:lnTo>
                  <a:pt x="517880" y="3086100"/>
                </a:lnTo>
                <a:lnTo>
                  <a:pt x="533222" y="3073400"/>
                </a:lnTo>
                <a:lnTo>
                  <a:pt x="535508" y="3073400"/>
                </a:lnTo>
                <a:lnTo>
                  <a:pt x="541185" y="3060700"/>
                </a:lnTo>
                <a:lnTo>
                  <a:pt x="539076" y="3048000"/>
                </a:lnTo>
                <a:lnTo>
                  <a:pt x="534543" y="3035300"/>
                </a:lnTo>
                <a:lnTo>
                  <a:pt x="532917" y="3022600"/>
                </a:lnTo>
                <a:lnTo>
                  <a:pt x="546747" y="3035300"/>
                </a:lnTo>
                <a:lnTo>
                  <a:pt x="563410" y="3048000"/>
                </a:lnTo>
                <a:lnTo>
                  <a:pt x="580720" y="3060700"/>
                </a:lnTo>
                <a:lnTo>
                  <a:pt x="596506" y="3048000"/>
                </a:lnTo>
                <a:lnTo>
                  <a:pt x="589407" y="3048000"/>
                </a:lnTo>
                <a:lnTo>
                  <a:pt x="583069" y="3035300"/>
                </a:lnTo>
                <a:lnTo>
                  <a:pt x="577494" y="3022600"/>
                </a:lnTo>
                <a:lnTo>
                  <a:pt x="572706" y="3022600"/>
                </a:lnTo>
                <a:lnTo>
                  <a:pt x="589407" y="3009900"/>
                </a:lnTo>
                <a:lnTo>
                  <a:pt x="642569" y="2971800"/>
                </a:lnTo>
                <a:lnTo>
                  <a:pt x="668464" y="2984500"/>
                </a:lnTo>
                <a:lnTo>
                  <a:pt x="673925" y="2984500"/>
                </a:lnTo>
                <a:lnTo>
                  <a:pt x="673709" y="2971800"/>
                </a:lnTo>
                <a:lnTo>
                  <a:pt x="682574" y="2946400"/>
                </a:lnTo>
                <a:lnTo>
                  <a:pt x="707796" y="2933700"/>
                </a:lnTo>
                <a:lnTo>
                  <a:pt x="762939" y="2908300"/>
                </a:lnTo>
                <a:lnTo>
                  <a:pt x="789851" y="2895600"/>
                </a:lnTo>
                <a:lnTo>
                  <a:pt x="814984" y="2870200"/>
                </a:lnTo>
                <a:lnTo>
                  <a:pt x="846518" y="2857500"/>
                </a:lnTo>
                <a:lnTo>
                  <a:pt x="876109" y="2832100"/>
                </a:lnTo>
                <a:lnTo>
                  <a:pt x="895400" y="2806700"/>
                </a:lnTo>
                <a:lnTo>
                  <a:pt x="902474" y="2794000"/>
                </a:lnTo>
                <a:lnTo>
                  <a:pt x="904748" y="2768600"/>
                </a:lnTo>
                <a:lnTo>
                  <a:pt x="913765" y="2743200"/>
                </a:lnTo>
                <a:lnTo>
                  <a:pt x="934148" y="2743200"/>
                </a:lnTo>
                <a:lnTo>
                  <a:pt x="920330" y="2755900"/>
                </a:lnTo>
                <a:lnTo>
                  <a:pt x="913726" y="2768600"/>
                </a:lnTo>
                <a:lnTo>
                  <a:pt x="928484" y="2781300"/>
                </a:lnTo>
                <a:lnTo>
                  <a:pt x="942492" y="2768600"/>
                </a:lnTo>
                <a:lnTo>
                  <a:pt x="968044" y="2755900"/>
                </a:lnTo>
                <a:lnTo>
                  <a:pt x="980313" y="2743200"/>
                </a:lnTo>
                <a:lnTo>
                  <a:pt x="992568" y="2730500"/>
                </a:lnTo>
                <a:lnTo>
                  <a:pt x="1003541" y="2717800"/>
                </a:lnTo>
                <a:lnTo>
                  <a:pt x="1001814" y="2717800"/>
                </a:lnTo>
                <a:lnTo>
                  <a:pt x="1005700" y="2705100"/>
                </a:lnTo>
                <a:lnTo>
                  <a:pt x="1015542" y="2692400"/>
                </a:lnTo>
                <a:lnTo>
                  <a:pt x="1028636" y="2679700"/>
                </a:lnTo>
                <a:lnTo>
                  <a:pt x="1042250" y="2667000"/>
                </a:lnTo>
                <a:lnTo>
                  <a:pt x="1067752" y="2641600"/>
                </a:lnTo>
                <a:lnTo>
                  <a:pt x="1094778" y="2616200"/>
                </a:lnTo>
                <a:lnTo>
                  <a:pt x="1150391" y="2565400"/>
                </a:lnTo>
                <a:lnTo>
                  <a:pt x="1193228" y="2540000"/>
                </a:lnTo>
                <a:lnTo>
                  <a:pt x="1232814" y="2514600"/>
                </a:lnTo>
                <a:lnTo>
                  <a:pt x="1269098" y="2489200"/>
                </a:lnTo>
                <a:lnTo>
                  <a:pt x="1302054" y="2463800"/>
                </a:lnTo>
                <a:lnTo>
                  <a:pt x="1331645" y="2425700"/>
                </a:lnTo>
                <a:lnTo>
                  <a:pt x="1357807" y="2374900"/>
                </a:lnTo>
                <a:lnTo>
                  <a:pt x="1379791" y="2387600"/>
                </a:lnTo>
                <a:lnTo>
                  <a:pt x="1400975" y="2387600"/>
                </a:lnTo>
                <a:lnTo>
                  <a:pt x="1420431" y="2374900"/>
                </a:lnTo>
                <a:lnTo>
                  <a:pt x="1437182" y="2349500"/>
                </a:lnTo>
                <a:lnTo>
                  <a:pt x="1442212" y="2349500"/>
                </a:lnTo>
                <a:lnTo>
                  <a:pt x="1447609" y="2336800"/>
                </a:lnTo>
                <a:lnTo>
                  <a:pt x="1459674" y="2336800"/>
                </a:lnTo>
                <a:lnTo>
                  <a:pt x="1466418" y="2324100"/>
                </a:lnTo>
                <a:lnTo>
                  <a:pt x="1481594" y="2324100"/>
                </a:lnTo>
                <a:lnTo>
                  <a:pt x="1492110" y="2311400"/>
                </a:lnTo>
                <a:lnTo>
                  <a:pt x="1494942" y="2298700"/>
                </a:lnTo>
                <a:lnTo>
                  <a:pt x="1497279" y="2286000"/>
                </a:lnTo>
                <a:lnTo>
                  <a:pt x="1499082" y="2273300"/>
                </a:lnTo>
                <a:lnTo>
                  <a:pt x="1500327" y="2247900"/>
                </a:lnTo>
                <a:lnTo>
                  <a:pt x="1510880" y="2260600"/>
                </a:lnTo>
                <a:lnTo>
                  <a:pt x="1524419" y="2247900"/>
                </a:lnTo>
                <a:lnTo>
                  <a:pt x="1539532" y="2235200"/>
                </a:lnTo>
                <a:lnTo>
                  <a:pt x="1554835" y="2222500"/>
                </a:lnTo>
                <a:lnTo>
                  <a:pt x="1567649" y="2184400"/>
                </a:lnTo>
                <a:lnTo>
                  <a:pt x="1574622" y="2146300"/>
                </a:lnTo>
                <a:lnTo>
                  <a:pt x="1573428" y="2120900"/>
                </a:lnTo>
                <a:lnTo>
                  <a:pt x="1572844" y="2108200"/>
                </a:lnTo>
                <a:lnTo>
                  <a:pt x="1559369" y="2070100"/>
                </a:lnTo>
                <a:lnTo>
                  <a:pt x="1533372" y="2019300"/>
                </a:lnTo>
                <a:lnTo>
                  <a:pt x="1479169" y="1981200"/>
                </a:lnTo>
                <a:lnTo>
                  <a:pt x="1461185" y="1968500"/>
                </a:lnTo>
                <a:lnTo>
                  <a:pt x="1444180" y="1968500"/>
                </a:lnTo>
                <a:lnTo>
                  <a:pt x="1428305" y="1955800"/>
                </a:lnTo>
                <a:lnTo>
                  <a:pt x="1376781" y="1955800"/>
                </a:lnTo>
                <a:lnTo>
                  <a:pt x="1358963" y="1943100"/>
                </a:lnTo>
                <a:lnTo>
                  <a:pt x="1346987" y="1943100"/>
                </a:lnTo>
                <a:lnTo>
                  <a:pt x="1347241" y="1955800"/>
                </a:lnTo>
                <a:lnTo>
                  <a:pt x="1345793" y="1968500"/>
                </a:lnTo>
                <a:lnTo>
                  <a:pt x="1342732" y="1968500"/>
                </a:lnTo>
                <a:lnTo>
                  <a:pt x="1338122" y="1981200"/>
                </a:lnTo>
                <a:lnTo>
                  <a:pt x="1329905" y="1968500"/>
                </a:lnTo>
                <a:lnTo>
                  <a:pt x="1325575" y="1968500"/>
                </a:lnTo>
                <a:lnTo>
                  <a:pt x="1325499" y="1964118"/>
                </a:lnTo>
                <a:lnTo>
                  <a:pt x="1326222" y="1966188"/>
                </a:lnTo>
                <a:lnTo>
                  <a:pt x="1331849" y="1965325"/>
                </a:lnTo>
                <a:lnTo>
                  <a:pt x="1335747" y="1963166"/>
                </a:lnTo>
                <a:lnTo>
                  <a:pt x="1330769" y="1954301"/>
                </a:lnTo>
                <a:lnTo>
                  <a:pt x="1326870" y="1958187"/>
                </a:lnTo>
                <a:lnTo>
                  <a:pt x="1325422" y="1960029"/>
                </a:lnTo>
                <a:lnTo>
                  <a:pt x="1325359" y="1955800"/>
                </a:lnTo>
                <a:lnTo>
                  <a:pt x="1310093" y="1943100"/>
                </a:lnTo>
                <a:lnTo>
                  <a:pt x="1295539" y="1943100"/>
                </a:lnTo>
                <a:lnTo>
                  <a:pt x="1282319" y="1955800"/>
                </a:lnTo>
                <a:lnTo>
                  <a:pt x="1271079" y="1968500"/>
                </a:lnTo>
                <a:lnTo>
                  <a:pt x="1243812" y="1955800"/>
                </a:lnTo>
                <a:lnTo>
                  <a:pt x="1222298" y="1943100"/>
                </a:lnTo>
                <a:lnTo>
                  <a:pt x="1202093" y="1955800"/>
                </a:lnTo>
                <a:lnTo>
                  <a:pt x="1178725" y="1968500"/>
                </a:lnTo>
                <a:lnTo>
                  <a:pt x="1160195" y="1955800"/>
                </a:lnTo>
                <a:lnTo>
                  <a:pt x="1067562" y="1955800"/>
                </a:lnTo>
                <a:lnTo>
                  <a:pt x="1027061" y="1968500"/>
                </a:lnTo>
                <a:lnTo>
                  <a:pt x="987717" y="1968500"/>
                </a:lnTo>
                <a:lnTo>
                  <a:pt x="949642" y="1993900"/>
                </a:lnTo>
                <a:lnTo>
                  <a:pt x="912914" y="2006600"/>
                </a:lnTo>
                <a:lnTo>
                  <a:pt x="908227" y="2006600"/>
                </a:lnTo>
                <a:lnTo>
                  <a:pt x="910107" y="1993900"/>
                </a:lnTo>
                <a:lnTo>
                  <a:pt x="911821" y="1981200"/>
                </a:lnTo>
                <a:lnTo>
                  <a:pt x="906640" y="1981200"/>
                </a:lnTo>
                <a:lnTo>
                  <a:pt x="883666" y="1993900"/>
                </a:lnTo>
                <a:lnTo>
                  <a:pt x="847255" y="2006600"/>
                </a:lnTo>
                <a:lnTo>
                  <a:pt x="808685" y="2006600"/>
                </a:lnTo>
                <a:lnTo>
                  <a:pt x="779259" y="2019300"/>
                </a:lnTo>
                <a:lnTo>
                  <a:pt x="746163" y="2019300"/>
                </a:lnTo>
                <a:lnTo>
                  <a:pt x="728002" y="2032000"/>
                </a:lnTo>
                <a:lnTo>
                  <a:pt x="716000" y="2044700"/>
                </a:lnTo>
                <a:lnTo>
                  <a:pt x="701395" y="2070100"/>
                </a:lnTo>
                <a:lnTo>
                  <a:pt x="698601" y="2057400"/>
                </a:lnTo>
                <a:lnTo>
                  <a:pt x="693470" y="2057400"/>
                </a:lnTo>
                <a:lnTo>
                  <a:pt x="686041" y="2044700"/>
                </a:lnTo>
                <a:lnTo>
                  <a:pt x="674776" y="2044700"/>
                </a:lnTo>
                <a:lnTo>
                  <a:pt x="672465" y="2057400"/>
                </a:lnTo>
                <a:lnTo>
                  <a:pt x="669429" y="2057400"/>
                </a:lnTo>
                <a:lnTo>
                  <a:pt x="665708" y="2070100"/>
                </a:lnTo>
                <a:lnTo>
                  <a:pt x="654443" y="2057400"/>
                </a:lnTo>
                <a:lnTo>
                  <a:pt x="578497" y="2057400"/>
                </a:lnTo>
                <a:lnTo>
                  <a:pt x="571842" y="2070100"/>
                </a:lnTo>
                <a:lnTo>
                  <a:pt x="564222" y="2082800"/>
                </a:lnTo>
                <a:lnTo>
                  <a:pt x="480936" y="2082800"/>
                </a:lnTo>
                <a:lnTo>
                  <a:pt x="473633" y="2095500"/>
                </a:lnTo>
                <a:lnTo>
                  <a:pt x="468884" y="2095500"/>
                </a:lnTo>
                <a:lnTo>
                  <a:pt x="462407" y="2108200"/>
                </a:lnTo>
                <a:lnTo>
                  <a:pt x="393496" y="2108200"/>
                </a:lnTo>
                <a:lnTo>
                  <a:pt x="357936" y="2120900"/>
                </a:lnTo>
                <a:lnTo>
                  <a:pt x="325069" y="2133600"/>
                </a:lnTo>
                <a:lnTo>
                  <a:pt x="328041" y="2146300"/>
                </a:lnTo>
                <a:lnTo>
                  <a:pt x="329501" y="2159000"/>
                </a:lnTo>
                <a:lnTo>
                  <a:pt x="328104" y="2171700"/>
                </a:lnTo>
                <a:lnTo>
                  <a:pt x="305066" y="2171700"/>
                </a:lnTo>
                <a:lnTo>
                  <a:pt x="295008" y="2159000"/>
                </a:lnTo>
                <a:lnTo>
                  <a:pt x="285927" y="2146300"/>
                </a:lnTo>
                <a:lnTo>
                  <a:pt x="279869" y="2159000"/>
                </a:lnTo>
                <a:lnTo>
                  <a:pt x="275539" y="2159000"/>
                </a:lnTo>
                <a:lnTo>
                  <a:pt x="273380" y="2171700"/>
                </a:lnTo>
                <a:lnTo>
                  <a:pt x="207632" y="2171700"/>
                </a:lnTo>
                <a:lnTo>
                  <a:pt x="180987" y="2184400"/>
                </a:lnTo>
                <a:lnTo>
                  <a:pt x="165569" y="2184400"/>
                </a:lnTo>
                <a:lnTo>
                  <a:pt x="157937" y="2197100"/>
                </a:lnTo>
                <a:lnTo>
                  <a:pt x="154647" y="2222500"/>
                </a:lnTo>
                <a:lnTo>
                  <a:pt x="131406" y="2235200"/>
                </a:lnTo>
                <a:lnTo>
                  <a:pt x="105460" y="2222500"/>
                </a:lnTo>
                <a:lnTo>
                  <a:pt x="55156" y="2222500"/>
                </a:lnTo>
                <a:lnTo>
                  <a:pt x="41249" y="2235200"/>
                </a:lnTo>
                <a:lnTo>
                  <a:pt x="29387" y="2247900"/>
                </a:lnTo>
                <a:lnTo>
                  <a:pt x="19596" y="2260600"/>
                </a:lnTo>
                <a:lnTo>
                  <a:pt x="11899" y="2273300"/>
                </a:lnTo>
                <a:lnTo>
                  <a:pt x="5969" y="2260600"/>
                </a:lnTo>
                <a:lnTo>
                  <a:pt x="0" y="2260600"/>
                </a:lnTo>
                <a:lnTo>
                  <a:pt x="0" y="2438400"/>
                </a:lnTo>
                <a:lnTo>
                  <a:pt x="31851" y="2425700"/>
                </a:lnTo>
                <a:lnTo>
                  <a:pt x="111340" y="2400300"/>
                </a:lnTo>
                <a:lnTo>
                  <a:pt x="156159" y="2387600"/>
                </a:lnTo>
                <a:lnTo>
                  <a:pt x="208813" y="2374900"/>
                </a:lnTo>
                <a:lnTo>
                  <a:pt x="260807" y="2349500"/>
                </a:lnTo>
                <a:lnTo>
                  <a:pt x="312267" y="2336800"/>
                </a:lnTo>
                <a:lnTo>
                  <a:pt x="363347" y="2311400"/>
                </a:lnTo>
                <a:lnTo>
                  <a:pt x="504647" y="2273300"/>
                </a:lnTo>
                <a:lnTo>
                  <a:pt x="598449" y="2247900"/>
                </a:lnTo>
                <a:lnTo>
                  <a:pt x="621677" y="2235200"/>
                </a:lnTo>
                <a:lnTo>
                  <a:pt x="644906" y="2222500"/>
                </a:lnTo>
                <a:lnTo>
                  <a:pt x="876477" y="2159000"/>
                </a:lnTo>
                <a:lnTo>
                  <a:pt x="923340" y="2159000"/>
                </a:lnTo>
                <a:lnTo>
                  <a:pt x="970635" y="2146300"/>
                </a:lnTo>
                <a:lnTo>
                  <a:pt x="1018463" y="2146300"/>
                </a:lnTo>
                <a:lnTo>
                  <a:pt x="1066914" y="2133600"/>
                </a:lnTo>
                <a:lnTo>
                  <a:pt x="1188669" y="2133600"/>
                </a:lnTo>
                <a:lnTo>
                  <a:pt x="1307414" y="2120900"/>
                </a:lnTo>
                <a:lnTo>
                  <a:pt x="1378000" y="2120900"/>
                </a:lnTo>
                <a:lnTo>
                  <a:pt x="1393926" y="2133600"/>
                </a:lnTo>
                <a:lnTo>
                  <a:pt x="1406982" y="2133600"/>
                </a:lnTo>
                <a:lnTo>
                  <a:pt x="1409217" y="2146300"/>
                </a:lnTo>
                <a:lnTo>
                  <a:pt x="1409496" y="2159000"/>
                </a:lnTo>
                <a:lnTo>
                  <a:pt x="1406817" y="2171700"/>
                </a:lnTo>
                <a:lnTo>
                  <a:pt x="1380083" y="2209800"/>
                </a:lnTo>
                <a:lnTo>
                  <a:pt x="1283614" y="2298700"/>
                </a:lnTo>
                <a:lnTo>
                  <a:pt x="1244384" y="2324100"/>
                </a:lnTo>
                <a:lnTo>
                  <a:pt x="1204328" y="2362200"/>
                </a:lnTo>
                <a:lnTo>
                  <a:pt x="1163180" y="2387600"/>
                </a:lnTo>
                <a:lnTo>
                  <a:pt x="1120648" y="2413000"/>
                </a:lnTo>
                <a:lnTo>
                  <a:pt x="1076426" y="2438400"/>
                </a:lnTo>
                <a:lnTo>
                  <a:pt x="1029576" y="2476500"/>
                </a:lnTo>
                <a:lnTo>
                  <a:pt x="965746" y="2514600"/>
                </a:lnTo>
                <a:lnTo>
                  <a:pt x="909447" y="2552700"/>
                </a:lnTo>
                <a:lnTo>
                  <a:pt x="885228" y="2565400"/>
                </a:lnTo>
                <a:lnTo>
                  <a:pt x="890854" y="2578100"/>
                </a:lnTo>
                <a:lnTo>
                  <a:pt x="882967" y="2578100"/>
                </a:lnTo>
                <a:lnTo>
                  <a:pt x="863384" y="2603500"/>
                </a:lnTo>
                <a:lnTo>
                  <a:pt x="838301" y="2616200"/>
                </a:lnTo>
                <a:lnTo>
                  <a:pt x="813866" y="2641600"/>
                </a:lnTo>
                <a:lnTo>
                  <a:pt x="796480" y="2654300"/>
                </a:lnTo>
                <a:lnTo>
                  <a:pt x="769175" y="2679700"/>
                </a:lnTo>
                <a:lnTo>
                  <a:pt x="749782" y="2692400"/>
                </a:lnTo>
                <a:lnTo>
                  <a:pt x="756119" y="2705100"/>
                </a:lnTo>
                <a:lnTo>
                  <a:pt x="723252" y="2730500"/>
                </a:lnTo>
                <a:lnTo>
                  <a:pt x="679716" y="2768600"/>
                </a:lnTo>
                <a:lnTo>
                  <a:pt x="640486" y="2794000"/>
                </a:lnTo>
                <a:lnTo>
                  <a:pt x="620509" y="2819400"/>
                </a:lnTo>
                <a:lnTo>
                  <a:pt x="580580" y="2844800"/>
                </a:lnTo>
                <a:lnTo>
                  <a:pt x="538835" y="2882900"/>
                </a:lnTo>
                <a:lnTo>
                  <a:pt x="496570" y="2921000"/>
                </a:lnTo>
                <a:lnTo>
                  <a:pt x="455053" y="2946400"/>
                </a:lnTo>
                <a:lnTo>
                  <a:pt x="416445" y="2971800"/>
                </a:lnTo>
                <a:lnTo>
                  <a:pt x="337832" y="3022600"/>
                </a:lnTo>
                <a:lnTo>
                  <a:pt x="318579" y="3035300"/>
                </a:lnTo>
                <a:lnTo>
                  <a:pt x="295224" y="3060700"/>
                </a:lnTo>
                <a:lnTo>
                  <a:pt x="267881" y="3073400"/>
                </a:lnTo>
                <a:lnTo>
                  <a:pt x="261048" y="3086100"/>
                </a:lnTo>
                <a:lnTo>
                  <a:pt x="233972" y="3111500"/>
                </a:lnTo>
                <a:lnTo>
                  <a:pt x="215392" y="3136900"/>
                </a:lnTo>
                <a:lnTo>
                  <a:pt x="203415" y="3162300"/>
                </a:lnTo>
                <a:lnTo>
                  <a:pt x="196164" y="3187700"/>
                </a:lnTo>
                <a:lnTo>
                  <a:pt x="193840" y="3225800"/>
                </a:lnTo>
                <a:lnTo>
                  <a:pt x="195656" y="3251200"/>
                </a:lnTo>
                <a:lnTo>
                  <a:pt x="202222" y="3289300"/>
                </a:lnTo>
                <a:lnTo>
                  <a:pt x="214122" y="3314700"/>
                </a:lnTo>
                <a:lnTo>
                  <a:pt x="225031" y="3340100"/>
                </a:lnTo>
                <a:lnTo>
                  <a:pt x="256006" y="3365500"/>
                </a:lnTo>
                <a:lnTo>
                  <a:pt x="296913" y="3390900"/>
                </a:lnTo>
                <a:lnTo>
                  <a:pt x="319849" y="3403600"/>
                </a:lnTo>
                <a:lnTo>
                  <a:pt x="428447" y="3403600"/>
                </a:lnTo>
                <a:lnTo>
                  <a:pt x="459600" y="3390900"/>
                </a:lnTo>
                <a:lnTo>
                  <a:pt x="614502" y="3390900"/>
                </a:lnTo>
                <a:lnTo>
                  <a:pt x="664298" y="3378200"/>
                </a:lnTo>
                <a:lnTo>
                  <a:pt x="764120" y="3378200"/>
                </a:lnTo>
                <a:lnTo>
                  <a:pt x="813587" y="3365500"/>
                </a:lnTo>
                <a:lnTo>
                  <a:pt x="862672" y="3365500"/>
                </a:lnTo>
                <a:lnTo>
                  <a:pt x="911466" y="3352800"/>
                </a:lnTo>
                <a:lnTo>
                  <a:pt x="1008621" y="3352800"/>
                </a:lnTo>
                <a:lnTo>
                  <a:pt x="1057186" y="3340100"/>
                </a:lnTo>
                <a:lnTo>
                  <a:pt x="1416011" y="3340100"/>
                </a:lnTo>
                <a:lnTo>
                  <a:pt x="1428724" y="3352800"/>
                </a:lnTo>
                <a:lnTo>
                  <a:pt x="1442872" y="3352800"/>
                </a:lnTo>
                <a:lnTo>
                  <a:pt x="1449260" y="3365500"/>
                </a:lnTo>
                <a:lnTo>
                  <a:pt x="1453832" y="3378200"/>
                </a:lnTo>
                <a:lnTo>
                  <a:pt x="1455127" y="3403600"/>
                </a:lnTo>
                <a:lnTo>
                  <a:pt x="1453070" y="3416300"/>
                </a:lnTo>
                <a:lnTo>
                  <a:pt x="1447393" y="3429000"/>
                </a:lnTo>
                <a:lnTo>
                  <a:pt x="1438402" y="3441700"/>
                </a:lnTo>
                <a:lnTo>
                  <a:pt x="1426362" y="3467100"/>
                </a:lnTo>
                <a:lnTo>
                  <a:pt x="1391615" y="3492500"/>
                </a:lnTo>
                <a:lnTo>
                  <a:pt x="1357693" y="3530600"/>
                </a:lnTo>
                <a:lnTo>
                  <a:pt x="1324241" y="3568700"/>
                </a:lnTo>
                <a:lnTo>
                  <a:pt x="1290904" y="3619500"/>
                </a:lnTo>
                <a:lnTo>
                  <a:pt x="1257287" y="3657600"/>
                </a:lnTo>
                <a:lnTo>
                  <a:pt x="1223035" y="3695700"/>
                </a:lnTo>
                <a:lnTo>
                  <a:pt x="1187780" y="3733800"/>
                </a:lnTo>
                <a:lnTo>
                  <a:pt x="1151166" y="3771900"/>
                </a:lnTo>
                <a:lnTo>
                  <a:pt x="1112786" y="3797300"/>
                </a:lnTo>
                <a:lnTo>
                  <a:pt x="1072311" y="3835400"/>
                </a:lnTo>
                <a:lnTo>
                  <a:pt x="1029817" y="3860800"/>
                </a:lnTo>
                <a:lnTo>
                  <a:pt x="972362" y="3911600"/>
                </a:lnTo>
                <a:lnTo>
                  <a:pt x="1201762" y="3911600"/>
                </a:lnTo>
                <a:lnTo>
                  <a:pt x="1237424" y="3886200"/>
                </a:lnTo>
                <a:lnTo>
                  <a:pt x="1269834" y="3848100"/>
                </a:lnTo>
                <a:lnTo>
                  <a:pt x="1298460" y="3822700"/>
                </a:lnTo>
                <a:lnTo>
                  <a:pt x="1322768" y="3771900"/>
                </a:lnTo>
                <a:lnTo>
                  <a:pt x="1342224" y="3721100"/>
                </a:lnTo>
                <a:lnTo>
                  <a:pt x="1365834" y="3733800"/>
                </a:lnTo>
                <a:lnTo>
                  <a:pt x="1386001" y="3733800"/>
                </a:lnTo>
                <a:lnTo>
                  <a:pt x="1394612" y="3721100"/>
                </a:lnTo>
                <a:lnTo>
                  <a:pt x="1403210" y="3708400"/>
                </a:lnTo>
                <a:lnTo>
                  <a:pt x="1417929" y="3695700"/>
                </a:lnTo>
                <a:lnTo>
                  <a:pt x="1426527" y="3683000"/>
                </a:lnTo>
                <a:lnTo>
                  <a:pt x="1437068" y="3670300"/>
                </a:lnTo>
                <a:lnTo>
                  <a:pt x="1449565" y="3657600"/>
                </a:lnTo>
                <a:lnTo>
                  <a:pt x="1463992" y="3657600"/>
                </a:lnTo>
                <a:lnTo>
                  <a:pt x="1463179" y="3644900"/>
                </a:lnTo>
                <a:lnTo>
                  <a:pt x="1463027" y="3619500"/>
                </a:lnTo>
                <a:lnTo>
                  <a:pt x="1463509" y="3606800"/>
                </a:lnTo>
                <a:lnTo>
                  <a:pt x="1464640" y="3594100"/>
                </a:lnTo>
                <a:lnTo>
                  <a:pt x="1474025" y="3606800"/>
                </a:lnTo>
                <a:lnTo>
                  <a:pt x="1500174" y="3606800"/>
                </a:lnTo>
                <a:lnTo>
                  <a:pt x="1516113" y="3594100"/>
                </a:lnTo>
                <a:lnTo>
                  <a:pt x="1521523" y="3594100"/>
                </a:lnTo>
                <a:lnTo>
                  <a:pt x="1527365" y="3581400"/>
                </a:lnTo>
                <a:lnTo>
                  <a:pt x="1542364" y="3581400"/>
                </a:lnTo>
                <a:lnTo>
                  <a:pt x="1547647" y="3568700"/>
                </a:lnTo>
                <a:lnTo>
                  <a:pt x="1553972" y="3568700"/>
                </a:lnTo>
                <a:lnTo>
                  <a:pt x="1566024" y="3556000"/>
                </a:lnTo>
                <a:lnTo>
                  <a:pt x="1577428" y="3543300"/>
                </a:lnTo>
                <a:lnTo>
                  <a:pt x="1588033" y="3530600"/>
                </a:lnTo>
                <a:lnTo>
                  <a:pt x="1597660" y="3505200"/>
                </a:lnTo>
                <a:lnTo>
                  <a:pt x="1613446" y="3479800"/>
                </a:lnTo>
                <a:lnTo>
                  <a:pt x="1623415" y="3441700"/>
                </a:lnTo>
                <a:lnTo>
                  <a:pt x="1627289" y="3403600"/>
                </a:lnTo>
                <a:lnTo>
                  <a:pt x="1627289" y="3390900"/>
                </a:lnTo>
                <a:close/>
              </a:path>
            </a:pathLst>
          </a:custGeom>
          <a:solidFill>
            <a:srgbClr val="94D1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89060" y="2003973"/>
            <a:ext cx="2301875" cy="111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090" marR="5080" indent="-200025">
              <a:lnSpc>
                <a:spcPct val="114900"/>
              </a:lnSpc>
              <a:spcBef>
                <a:spcPts val="100"/>
              </a:spcBef>
            </a:pPr>
            <a:r>
              <a:rPr sz="3100" spc="-40" dirty="0">
                <a:latin typeface="Tahoma"/>
                <a:cs typeface="Tahoma"/>
                <a:hlinkClick r:id="rId3"/>
              </a:rPr>
              <a:t>R</a:t>
            </a:r>
            <a:r>
              <a:rPr sz="3100" spc="-114" dirty="0">
                <a:latin typeface="Tahoma"/>
                <a:cs typeface="Tahoma"/>
                <a:hlinkClick r:id="rId3"/>
              </a:rPr>
              <a:t>E</a:t>
            </a:r>
            <a:r>
              <a:rPr sz="3100" spc="75" dirty="0">
                <a:latin typeface="Tahoma"/>
                <a:cs typeface="Tahoma"/>
                <a:hlinkClick r:id="rId3"/>
              </a:rPr>
              <a:t>S</a:t>
            </a:r>
            <a:r>
              <a:rPr sz="3100" spc="70" dirty="0">
                <a:latin typeface="Tahoma"/>
                <a:cs typeface="Tahoma"/>
                <a:hlinkClick r:id="rId3"/>
              </a:rPr>
              <a:t>P</a:t>
            </a:r>
            <a:r>
              <a:rPr sz="3100" spc="-660" dirty="0">
                <a:latin typeface="Tahoma"/>
                <a:cs typeface="Tahoma"/>
                <a:hlinkClick r:id="rId3"/>
              </a:rPr>
              <a:t>I</a:t>
            </a:r>
            <a:r>
              <a:rPr sz="3100" spc="-40" dirty="0">
                <a:latin typeface="Tahoma"/>
                <a:cs typeface="Tahoma"/>
                <a:hlinkClick r:id="rId3"/>
              </a:rPr>
              <a:t>R</a:t>
            </a:r>
            <a:r>
              <a:rPr sz="3100" spc="75" dirty="0">
                <a:latin typeface="Tahoma"/>
                <a:cs typeface="Tahoma"/>
                <a:hlinkClick r:id="rId3"/>
              </a:rPr>
              <a:t>A</a:t>
            </a:r>
            <a:r>
              <a:rPr sz="3100" spc="150" dirty="0">
                <a:latin typeface="Tahoma"/>
                <a:cs typeface="Tahoma"/>
                <a:hlinkClick r:id="rId3"/>
              </a:rPr>
              <a:t>C</a:t>
            </a:r>
            <a:r>
              <a:rPr sz="3100" spc="-660" dirty="0">
                <a:latin typeface="Tahoma"/>
                <a:cs typeface="Tahoma"/>
                <a:hlinkClick r:id="rId3"/>
              </a:rPr>
              <a:t>I</a:t>
            </a:r>
            <a:r>
              <a:rPr sz="3100" spc="-190" dirty="0">
                <a:latin typeface="Tahoma"/>
                <a:cs typeface="Tahoma"/>
                <a:hlinkClick r:id="rId3"/>
              </a:rPr>
              <a:t>Ó</a:t>
            </a:r>
            <a:r>
              <a:rPr sz="3100" spc="-90" dirty="0">
                <a:latin typeface="Tahoma"/>
                <a:cs typeface="Tahoma"/>
                <a:hlinkClick r:id="rId3"/>
              </a:rPr>
              <a:t>N  </a:t>
            </a:r>
            <a:r>
              <a:rPr sz="3100" spc="-100" dirty="0">
                <a:latin typeface="Tahoma"/>
                <a:cs typeface="Tahoma"/>
                <a:hlinkClick r:id="rId3"/>
              </a:rPr>
              <a:t>PROFUNDA</a:t>
            </a:r>
            <a:endParaRPr sz="3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2465" y="3149267"/>
            <a:ext cx="2467642" cy="23972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0416" y="3149267"/>
            <a:ext cx="2467642" cy="23972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0416" y="5859991"/>
            <a:ext cx="2467642" cy="23972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82465" y="5859991"/>
            <a:ext cx="2467642" cy="23972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04894" y="3149267"/>
            <a:ext cx="2467643" cy="23972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24546" y="5809281"/>
            <a:ext cx="2028824" cy="264794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969116" y="8650175"/>
            <a:ext cx="23539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90" dirty="0">
                <a:latin typeface="Tahoma"/>
                <a:cs typeface="Tahoma"/>
                <a:hlinkClick r:id="rId3"/>
              </a:rPr>
              <a:t>D</a:t>
            </a:r>
            <a:r>
              <a:rPr sz="3100" spc="-655" dirty="0">
                <a:latin typeface="Tahoma"/>
                <a:cs typeface="Tahoma"/>
                <a:hlinkClick r:id="rId3"/>
              </a:rPr>
              <a:t>I</a:t>
            </a:r>
            <a:r>
              <a:rPr sz="3100" spc="75" dirty="0">
                <a:latin typeface="Tahoma"/>
                <a:cs typeface="Tahoma"/>
                <a:hlinkClick r:id="rId3"/>
              </a:rPr>
              <a:t>S</a:t>
            </a:r>
            <a:r>
              <a:rPr sz="3100" spc="80" dirty="0">
                <a:latin typeface="Tahoma"/>
                <a:cs typeface="Tahoma"/>
                <a:hlinkClick r:id="rId3"/>
              </a:rPr>
              <a:t>T</a:t>
            </a:r>
            <a:r>
              <a:rPr sz="3100" spc="-45" dirty="0">
                <a:latin typeface="Tahoma"/>
                <a:cs typeface="Tahoma"/>
                <a:hlinkClick r:id="rId3"/>
              </a:rPr>
              <a:t>R</a:t>
            </a:r>
            <a:r>
              <a:rPr sz="3100" spc="75" dirty="0">
                <a:latin typeface="Tahoma"/>
                <a:cs typeface="Tahoma"/>
                <a:hlinkClick r:id="rId3"/>
              </a:rPr>
              <a:t>A</a:t>
            </a:r>
            <a:r>
              <a:rPr sz="3100" spc="145" dirty="0">
                <a:latin typeface="Tahoma"/>
                <a:cs typeface="Tahoma"/>
                <a:hlinkClick r:id="rId3"/>
              </a:rPr>
              <a:t>CC</a:t>
            </a:r>
            <a:r>
              <a:rPr sz="3100" spc="-655" dirty="0">
                <a:latin typeface="Tahoma"/>
                <a:cs typeface="Tahoma"/>
                <a:hlinkClick r:id="rId3"/>
              </a:rPr>
              <a:t>I</a:t>
            </a:r>
            <a:r>
              <a:rPr sz="3100" spc="-190" dirty="0">
                <a:latin typeface="Tahoma"/>
                <a:cs typeface="Tahoma"/>
                <a:hlinkClick r:id="rId3"/>
              </a:rPr>
              <a:t>Ó</a:t>
            </a:r>
            <a:r>
              <a:rPr sz="3100" spc="-135" dirty="0">
                <a:latin typeface="Tahoma"/>
                <a:cs typeface="Tahoma"/>
                <a:hlinkClick r:id="rId3"/>
              </a:rPr>
              <a:t>N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54529" y="8650175"/>
            <a:ext cx="34220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110" dirty="0">
                <a:latin typeface="Tahoma"/>
                <a:cs typeface="Tahoma"/>
                <a:hlinkClick r:id="rId3"/>
              </a:rPr>
              <a:t>AUTORREGULACIÓN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68371" y="8335818"/>
            <a:ext cx="2032635" cy="111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">
              <a:lnSpc>
                <a:spcPct val="114900"/>
              </a:lnSpc>
              <a:spcBef>
                <a:spcPts val="100"/>
              </a:spcBef>
            </a:pPr>
            <a:r>
              <a:rPr sz="3100" spc="-140" dirty="0">
                <a:latin typeface="Tahoma"/>
                <a:cs typeface="Tahoma"/>
                <a:hlinkClick r:id="rId3"/>
              </a:rPr>
              <a:t>EDUCACIÓN </a:t>
            </a:r>
            <a:r>
              <a:rPr sz="3100" spc="-955" dirty="0">
                <a:latin typeface="Tahoma"/>
                <a:cs typeface="Tahoma"/>
                <a:hlinkClick r:id="rId3"/>
              </a:rPr>
              <a:t> </a:t>
            </a:r>
            <a:r>
              <a:rPr sz="3100" spc="-114" dirty="0">
                <a:latin typeface="Tahoma"/>
                <a:cs typeface="Tahoma"/>
                <a:hlinkClick r:id="rId3"/>
              </a:rPr>
              <a:t>E</a:t>
            </a:r>
            <a:r>
              <a:rPr sz="3100" spc="-75" dirty="0">
                <a:latin typeface="Tahoma"/>
                <a:cs typeface="Tahoma"/>
                <a:hlinkClick r:id="rId3"/>
              </a:rPr>
              <a:t>M</a:t>
            </a:r>
            <a:r>
              <a:rPr sz="3100" spc="-220" dirty="0">
                <a:latin typeface="Tahoma"/>
                <a:cs typeface="Tahoma"/>
                <a:hlinkClick r:id="rId3"/>
              </a:rPr>
              <a:t>O</a:t>
            </a:r>
            <a:r>
              <a:rPr sz="3100" spc="145" dirty="0">
                <a:latin typeface="Tahoma"/>
                <a:cs typeface="Tahoma"/>
                <a:hlinkClick r:id="rId3"/>
              </a:rPr>
              <a:t>C</a:t>
            </a:r>
            <a:r>
              <a:rPr sz="3100" spc="-655" dirty="0">
                <a:latin typeface="Tahoma"/>
                <a:cs typeface="Tahoma"/>
                <a:hlinkClick r:id="rId3"/>
              </a:rPr>
              <a:t>I</a:t>
            </a:r>
            <a:r>
              <a:rPr sz="3100" spc="-220" dirty="0">
                <a:latin typeface="Tahoma"/>
                <a:cs typeface="Tahoma"/>
                <a:hlinkClick r:id="rId3"/>
              </a:rPr>
              <a:t>O</a:t>
            </a:r>
            <a:r>
              <a:rPr sz="3100" spc="-140" dirty="0">
                <a:latin typeface="Tahoma"/>
                <a:cs typeface="Tahoma"/>
                <a:hlinkClick r:id="rId3"/>
              </a:rPr>
              <a:t>N</a:t>
            </a:r>
            <a:r>
              <a:rPr sz="3100" spc="75" dirty="0">
                <a:latin typeface="Tahoma"/>
                <a:cs typeface="Tahoma"/>
                <a:hlinkClick r:id="rId3"/>
              </a:rPr>
              <a:t>A</a:t>
            </a:r>
            <a:r>
              <a:rPr sz="3100" spc="-50" dirty="0">
                <a:latin typeface="Tahoma"/>
                <a:cs typeface="Tahoma"/>
                <a:hlinkClick r:id="rId3"/>
              </a:rPr>
              <a:t>L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98047" y="2003863"/>
            <a:ext cx="1450340" cy="111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lnSpc>
                <a:spcPct val="114900"/>
              </a:lnSpc>
              <a:spcBef>
                <a:spcPts val="100"/>
              </a:spcBef>
            </a:pPr>
            <a:r>
              <a:rPr sz="3100" spc="-114" dirty="0">
                <a:latin typeface="Tahoma"/>
                <a:cs typeface="Tahoma"/>
                <a:hlinkClick r:id="rId3"/>
              </a:rPr>
              <a:t>E</a:t>
            </a:r>
            <a:r>
              <a:rPr sz="3100" spc="-140" dirty="0">
                <a:latin typeface="Tahoma"/>
                <a:cs typeface="Tahoma"/>
                <a:hlinkClick r:id="rId3"/>
              </a:rPr>
              <a:t>N</a:t>
            </a:r>
            <a:r>
              <a:rPr sz="3100" spc="75" dirty="0">
                <a:latin typeface="Tahoma"/>
                <a:cs typeface="Tahoma"/>
                <a:hlinkClick r:id="rId3"/>
              </a:rPr>
              <a:t>SA</a:t>
            </a:r>
            <a:r>
              <a:rPr sz="3100" spc="40" dirty="0">
                <a:latin typeface="Tahoma"/>
                <a:cs typeface="Tahoma"/>
                <a:hlinkClick r:id="rId3"/>
              </a:rPr>
              <a:t>Y</a:t>
            </a:r>
            <a:r>
              <a:rPr sz="3100" spc="-135" dirty="0">
                <a:latin typeface="Tahoma"/>
                <a:cs typeface="Tahoma"/>
                <a:hlinkClick r:id="rId3"/>
              </a:rPr>
              <a:t>O  </a:t>
            </a:r>
            <a:r>
              <a:rPr sz="3100" spc="-75" dirty="0">
                <a:latin typeface="Tahoma"/>
                <a:cs typeface="Tahoma"/>
                <a:hlinkClick r:id="rId3"/>
              </a:rPr>
              <a:t>M</a:t>
            </a:r>
            <a:r>
              <a:rPr sz="3100" spc="-114" dirty="0">
                <a:latin typeface="Tahoma"/>
                <a:cs typeface="Tahoma"/>
                <a:hlinkClick r:id="rId3"/>
              </a:rPr>
              <a:t>E</a:t>
            </a:r>
            <a:r>
              <a:rPr sz="3100" spc="-140" dirty="0">
                <a:latin typeface="Tahoma"/>
                <a:cs typeface="Tahoma"/>
                <a:hlinkClick r:id="rId3"/>
              </a:rPr>
              <a:t>N</a:t>
            </a:r>
            <a:r>
              <a:rPr sz="3100" spc="80" dirty="0">
                <a:latin typeface="Tahoma"/>
                <a:cs typeface="Tahoma"/>
                <a:hlinkClick r:id="rId3"/>
              </a:rPr>
              <a:t>T</a:t>
            </a:r>
            <a:r>
              <a:rPr sz="3100" spc="75" dirty="0">
                <a:latin typeface="Tahoma"/>
                <a:cs typeface="Tahoma"/>
                <a:hlinkClick r:id="rId3"/>
              </a:rPr>
              <a:t>A</a:t>
            </a:r>
            <a:r>
              <a:rPr sz="3100" spc="-50" dirty="0">
                <a:latin typeface="Tahoma"/>
                <a:cs typeface="Tahoma"/>
                <a:hlinkClick r:id="rId3"/>
              </a:rPr>
              <a:t>L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84596" y="2003973"/>
            <a:ext cx="2168525" cy="111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 marR="5080" indent="-111125">
              <a:lnSpc>
                <a:spcPct val="114900"/>
              </a:lnSpc>
              <a:spcBef>
                <a:spcPts val="100"/>
              </a:spcBef>
            </a:pPr>
            <a:r>
              <a:rPr sz="3100" spc="-40" dirty="0">
                <a:latin typeface="Tahoma"/>
                <a:cs typeface="Tahoma"/>
                <a:hlinkClick r:id="rId3"/>
              </a:rPr>
              <a:t>R</a:t>
            </a:r>
            <a:r>
              <a:rPr sz="3100" spc="-114" dirty="0">
                <a:latin typeface="Tahoma"/>
                <a:cs typeface="Tahoma"/>
                <a:hlinkClick r:id="rId3"/>
              </a:rPr>
              <a:t>E</a:t>
            </a:r>
            <a:r>
              <a:rPr sz="3100" spc="-50" dirty="0">
                <a:latin typeface="Tahoma"/>
                <a:cs typeface="Tahoma"/>
                <a:hlinkClick r:id="rId3"/>
              </a:rPr>
              <a:t>L</a:t>
            </a:r>
            <a:r>
              <a:rPr sz="3100" spc="75" dirty="0">
                <a:latin typeface="Tahoma"/>
                <a:cs typeface="Tahoma"/>
                <a:hlinkClick r:id="rId3"/>
              </a:rPr>
              <a:t>A</a:t>
            </a:r>
            <a:r>
              <a:rPr sz="3100" spc="204" dirty="0">
                <a:latin typeface="Tahoma"/>
                <a:cs typeface="Tahoma"/>
                <a:hlinkClick r:id="rId3"/>
              </a:rPr>
              <a:t>J</a:t>
            </a:r>
            <a:r>
              <a:rPr sz="3100" spc="75" dirty="0">
                <a:latin typeface="Tahoma"/>
                <a:cs typeface="Tahoma"/>
                <a:hlinkClick r:id="rId3"/>
              </a:rPr>
              <a:t>A</a:t>
            </a:r>
            <a:r>
              <a:rPr sz="3100" spc="150" dirty="0">
                <a:latin typeface="Tahoma"/>
                <a:cs typeface="Tahoma"/>
                <a:hlinkClick r:id="rId3"/>
              </a:rPr>
              <a:t>C</a:t>
            </a:r>
            <a:r>
              <a:rPr sz="3100" spc="-660" dirty="0">
                <a:latin typeface="Tahoma"/>
                <a:cs typeface="Tahoma"/>
                <a:hlinkClick r:id="rId3"/>
              </a:rPr>
              <a:t>I</a:t>
            </a:r>
            <a:r>
              <a:rPr sz="3100" spc="-190" dirty="0">
                <a:latin typeface="Tahoma"/>
                <a:cs typeface="Tahoma"/>
                <a:hlinkClick r:id="rId3"/>
              </a:rPr>
              <a:t>Ó</a:t>
            </a:r>
            <a:r>
              <a:rPr sz="3100" spc="-90" dirty="0">
                <a:latin typeface="Tahoma"/>
                <a:cs typeface="Tahoma"/>
                <a:hlinkClick r:id="rId3"/>
              </a:rPr>
              <a:t>N  </a:t>
            </a:r>
            <a:r>
              <a:rPr sz="3100" spc="-35" dirty="0">
                <a:latin typeface="Tahoma"/>
                <a:cs typeface="Tahoma"/>
                <a:hlinkClick r:id="rId3"/>
              </a:rPr>
              <a:t>MUSCULAR</a:t>
            </a:r>
            <a:endParaRPr sz="310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10851" y="2129669"/>
            <a:ext cx="4276724" cy="6772274"/>
          </a:xfrm>
          <a:prstGeom prst="rect">
            <a:avLst/>
          </a:prstGeom>
        </p:spPr>
      </p:pic>
      <p:sp>
        <p:nvSpPr>
          <p:cNvPr id="22" name="Título 21">
            <a:extLst>
              <a:ext uri="{FF2B5EF4-FFF2-40B4-BE49-F238E27FC236}">
                <a16:creationId xmlns:a16="http://schemas.microsoft.com/office/drawing/2014/main" id="{FF994D4A-63AB-0D95-A410-721E1E595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692" y="426871"/>
            <a:ext cx="11937521" cy="677108"/>
          </a:xfrm>
        </p:spPr>
        <p:txBody>
          <a:bodyPr/>
          <a:lstStyle/>
          <a:p>
            <a:r>
              <a:rPr lang="es-MX" sz="4400" dirty="0"/>
              <a:t>TECNICAS DE CONTROL DE EMOCIONES</a:t>
            </a:r>
            <a:endParaRPr lang="es-PE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1"/>
          <p:cNvGrpSpPr/>
          <p:nvPr/>
        </p:nvGrpSpPr>
        <p:grpSpPr>
          <a:xfrm>
            <a:off x="-1551482" y="4095047"/>
            <a:ext cx="6958896" cy="7410450"/>
            <a:chOff x="-1036641" y="2254250"/>
            <a:chExt cx="4639264" cy="4940300"/>
          </a:xfrm>
        </p:grpSpPr>
        <p:sp>
          <p:nvSpPr>
            <p:cNvPr id="345" name="Google Shape;345;p11"/>
            <p:cNvSpPr/>
            <p:nvPr/>
          </p:nvSpPr>
          <p:spPr>
            <a:xfrm>
              <a:off x="-1036641" y="3509963"/>
              <a:ext cx="3695700" cy="368458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-392912" y="4179887"/>
              <a:ext cx="2408241" cy="233997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2111571" y="5349874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2704296" y="5867399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0" name="Google Shape;350;p11"/>
          <p:cNvGrpSpPr/>
          <p:nvPr/>
        </p:nvGrpSpPr>
        <p:grpSpPr>
          <a:xfrm>
            <a:off x="14425456" y="-1701650"/>
            <a:ext cx="5775218" cy="7758258"/>
            <a:chOff x="10022226" y="-1296558"/>
            <a:chExt cx="3850145" cy="5172172"/>
          </a:xfrm>
        </p:grpSpPr>
        <p:sp>
          <p:nvSpPr>
            <p:cNvPr id="351" name="Google Shape;351;p11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11707014" y="1761929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4" name="Google Shape;354;p11" descr="Contención emocional: ¿Cómo nos podemos ayudar? - YouTube"/>
          <p:cNvPicPr preferRelativeResize="0"/>
          <p:nvPr/>
        </p:nvPicPr>
        <p:blipFill rotWithShape="1">
          <a:blip r:embed="rId3">
            <a:alphaModFix/>
          </a:blip>
          <a:srcRect l="5828" t="12749" r="69589" b="8917"/>
          <a:stretch/>
        </p:blipFill>
        <p:spPr>
          <a:xfrm>
            <a:off x="14425456" y="4011402"/>
            <a:ext cx="3501293" cy="6275598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1"/>
          <p:cNvSpPr txBox="1"/>
          <p:nvPr/>
        </p:nvSpPr>
        <p:spPr>
          <a:xfrm>
            <a:off x="287017" y="715008"/>
            <a:ext cx="18000983" cy="6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>
              <a:lnSpc>
                <a:spcPct val="90000"/>
              </a:lnSpc>
              <a:buClr>
                <a:srgbClr val="FF0000"/>
              </a:buClr>
              <a:buSzPts val="3200"/>
            </a:pPr>
            <a:r>
              <a:rPr lang="es-PE" sz="48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¿QUÉ SON LAS HABILIDADES SOCIOEMOCIONALES?</a:t>
            </a:r>
            <a:br>
              <a:rPr lang="es-PE" sz="6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66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2516" y="4690587"/>
            <a:ext cx="8856162" cy="525825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1"/>
          <p:cNvSpPr/>
          <p:nvPr/>
        </p:nvSpPr>
        <p:spPr>
          <a:xfrm>
            <a:off x="959239" y="2227176"/>
            <a:ext cx="15994292" cy="207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>
              <a:buClr>
                <a:srgbClr val="000000"/>
              </a:buClr>
              <a:buSzPts val="2800"/>
            </a:pPr>
            <a:r>
              <a:rPr lang="es-P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 habilidades socioemocionales son un grupo de destrezas que usamos para regular las emociones, establecer metas, tomar decisiones y llevarnos bien con los demás.</a:t>
            </a:r>
            <a:endParaRPr sz="2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3"/>
          <p:cNvGrpSpPr/>
          <p:nvPr/>
        </p:nvGrpSpPr>
        <p:grpSpPr>
          <a:xfrm>
            <a:off x="-2123175" y="4673690"/>
            <a:ext cx="6958896" cy="7410450"/>
            <a:chOff x="-1036641" y="2254250"/>
            <a:chExt cx="4639264" cy="4940300"/>
          </a:xfrm>
        </p:grpSpPr>
        <p:sp>
          <p:nvSpPr>
            <p:cNvPr id="379" name="Google Shape;379;p13"/>
            <p:cNvSpPr/>
            <p:nvPr/>
          </p:nvSpPr>
          <p:spPr>
            <a:xfrm>
              <a:off x="-1036641" y="3509963"/>
              <a:ext cx="3695700" cy="368458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-392912" y="4179887"/>
              <a:ext cx="2408241" cy="233997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3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3"/>
            <p:cNvSpPr/>
            <p:nvPr/>
          </p:nvSpPr>
          <p:spPr>
            <a:xfrm>
              <a:off x="2111571" y="5349874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3"/>
            <p:cNvSpPr/>
            <p:nvPr/>
          </p:nvSpPr>
          <p:spPr>
            <a:xfrm>
              <a:off x="2704296" y="5867399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4" name="Google Shape;384;p13"/>
          <p:cNvGrpSpPr/>
          <p:nvPr/>
        </p:nvGrpSpPr>
        <p:grpSpPr>
          <a:xfrm>
            <a:off x="14789786" y="-2072201"/>
            <a:ext cx="5775218" cy="7758258"/>
            <a:chOff x="10022226" y="-1296558"/>
            <a:chExt cx="3850145" cy="5172172"/>
          </a:xfrm>
        </p:grpSpPr>
        <p:sp>
          <p:nvSpPr>
            <p:cNvPr id="385" name="Google Shape;385;p13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3"/>
            <p:cNvSpPr/>
            <p:nvPr/>
          </p:nvSpPr>
          <p:spPr>
            <a:xfrm>
              <a:off x="11707014" y="1761929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8" name="Google Shape;38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5772" y="5080756"/>
            <a:ext cx="15392556" cy="3558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9549" y="647417"/>
            <a:ext cx="15305006" cy="3428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4"/>
          <p:cNvGrpSpPr/>
          <p:nvPr/>
        </p:nvGrpSpPr>
        <p:grpSpPr>
          <a:xfrm>
            <a:off x="-1551482" y="4095047"/>
            <a:ext cx="6958896" cy="7410450"/>
            <a:chOff x="-1036641" y="2254250"/>
            <a:chExt cx="4639264" cy="4940300"/>
          </a:xfrm>
        </p:grpSpPr>
        <p:sp>
          <p:nvSpPr>
            <p:cNvPr id="395" name="Google Shape;395;p14"/>
            <p:cNvSpPr/>
            <p:nvPr/>
          </p:nvSpPr>
          <p:spPr>
            <a:xfrm>
              <a:off x="-1036641" y="3509963"/>
              <a:ext cx="3695700" cy="3684587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-392912" y="4179887"/>
              <a:ext cx="2408241" cy="233997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-338739" y="2254250"/>
              <a:ext cx="1164837" cy="1162049"/>
            </a:xfrm>
            <a:prstGeom prst="ellipse">
              <a:avLst/>
            </a:prstGeom>
            <a:solidFill>
              <a:srgbClr val="8DD6E7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2111571" y="5349874"/>
              <a:ext cx="1491052" cy="1474750"/>
            </a:xfrm>
            <a:prstGeom prst="ellipse">
              <a:avLst/>
            </a:prstGeom>
            <a:noFill/>
            <a:ln w="76200" cap="flat" cmpd="sng">
              <a:solidFill>
                <a:srgbClr val="92D05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2704296" y="5867399"/>
              <a:ext cx="880081" cy="9191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0" name="Google Shape;400;p14"/>
          <p:cNvGrpSpPr/>
          <p:nvPr/>
        </p:nvGrpSpPr>
        <p:grpSpPr>
          <a:xfrm>
            <a:off x="14425456" y="-1701650"/>
            <a:ext cx="5775218" cy="7758258"/>
            <a:chOff x="10022226" y="-1296558"/>
            <a:chExt cx="3850145" cy="5172172"/>
          </a:xfrm>
        </p:grpSpPr>
        <p:sp>
          <p:nvSpPr>
            <p:cNvPr id="401" name="Google Shape;401;p14"/>
            <p:cNvSpPr/>
            <p:nvPr/>
          </p:nvSpPr>
          <p:spPr>
            <a:xfrm>
              <a:off x="10022226" y="-1296558"/>
              <a:ext cx="3478780" cy="3286278"/>
            </a:xfrm>
            <a:prstGeom prst="ellipse">
              <a:avLst/>
            </a:prstGeom>
            <a:noFill/>
            <a:ln w="76200" cap="flat" cmpd="sng">
              <a:solidFill>
                <a:srgbClr val="8DD6E7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11228391" y="1290180"/>
              <a:ext cx="2643980" cy="2585434"/>
            </a:xfrm>
            <a:prstGeom prst="ellipse">
              <a:avLst/>
            </a:prstGeom>
            <a:solidFill>
              <a:srgbClr val="ED7D3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11707014" y="1761929"/>
              <a:ext cx="1722905" cy="1641935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ctr"/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04" name="Google Shape;404;p14"/>
          <p:cNvGraphicFramePr/>
          <p:nvPr/>
        </p:nvGraphicFramePr>
        <p:xfrm>
          <a:off x="1220292" y="5169796"/>
          <a:ext cx="7211925" cy="4130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11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9388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4E79"/>
                        </a:buClr>
                        <a:buSzPts val="1600"/>
                        <a:buFont typeface="Didact Gothic"/>
                        <a:buNone/>
                      </a:pPr>
                      <a:r>
                        <a:rPr lang="es-PE" sz="2400" b="1" u="none" strike="noStrike" cap="none">
                          <a:solidFill>
                            <a:srgbClr val="1E4E79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Fortalece las relaciones con los demás</a:t>
                      </a:r>
                      <a:endParaRPr sz="2400" b="1" u="none" strike="noStrike" cap="none">
                        <a:solidFill>
                          <a:srgbClr val="1E4E79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137138" marR="137138" marT="137138" marB="137138" anchor="ctr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700" u="none" strike="noStrike" cap="none"/>
                    </a:p>
                  </a:txBody>
                  <a:tcPr marL="137138" marR="137138" marT="137138" marB="137138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55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4E79"/>
                        </a:buClr>
                        <a:buSzPts val="1600"/>
                        <a:buFont typeface="Didact Gothic"/>
                        <a:buNone/>
                      </a:pPr>
                      <a:r>
                        <a:rPr lang="es-PE" sz="2400" b="1" u="none" strike="noStrike" cap="none">
                          <a:solidFill>
                            <a:srgbClr val="1E4E79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Facilita resolver conflictos pues permite comprender las emociones que otros están sintiendo</a:t>
                      </a:r>
                      <a:endParaRPr sz="2400" b="1" u="none" strike="noStrike" cap="none">
                        <a:solidFill>
                          <a:srgbClr val="1E4E79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137138" marR="137138" marT="137138" marB="137138" anchor="ctr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700" u="none" strike="noStrike" cap="none"/>
                    </a:p>
                  </a:txBody>
                  <a:tcPr marL="137138" marR="137138" marT="137138" marB="137138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79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4E79"/>
                        </a:buClr>
                        <a:buSzPts val="1600"/>
                        <a:buFont typeface="Didact Gothic"/>
                        <a:buNone/>
                      </a:pPr>
                      <a:r>
                        <a:rPr lang="es-PE" sz="2400" b="1" u="none" strike="noStrike" cap="none">
                          <a:solidFill>
                            <a:srgbClr val="1E4E79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Desarrollo de sentido de justicia y respeto por los demás</a:t>
                      </a:r>
                      <a:endParaRPr sz="2400" b="1" u="none" strike="noStrike" cap="none">
                        <a:solidFill>
                          <a:srgbClr val="1E4E79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137138" marR="137138" marT="137138" marB="137138" anchor="ctr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700" u="none" strike="noStrike" cap="none"/>
                    </a:p>
                  </a:txBody>
                  <a:tcPr marL="137138" marR="137138" marT="137138" marB="137138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370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4E79"/>
                        </a:buClr>
                        <a:buSzPts val="1600"/>
                        <a:buFont typeface="Didact Gothic"/>
                        <a:buNone/>
                      </a:pPr>
                      <a:r>
                        <a:rPr lang="es-PE" sz="2400" b="1" u="none" strike="noStrike" cap="none">
                          <a:solidFill>
                            <a:srgbClr val="1E4E79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Impulsa a realizar ayuda social</a:t>
                      </a:r>
                      <a:endParaRPr sz="2400" b="1" u="none" strike="noStrike" cap="none">
                        <a:solidFill>
                          <a:srgbClr val="1E4E79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137138" marR="137138" marT="137138" marB="137138" anchor="ctr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700" u="none" strike="noStrike" cap="none"/>
                    </a:p>
                  </a:txBody>
                  <a:tcPr marL="137138" marR="137138" marT="137138" marB="137138">
                    <a:lnL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6F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5" name="Google Shape;405;p14"/>
          <p:cNvSpPr/>
          <p:nvPr/>
        </p:nvSpPr>
        <p:spPr>
          <a:xfrm>
            <a:off x="7613461" y="5446580"/>
            <a:ext cx="284603" cy="39261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50611">
            <a:off x="7640292" y="6712334"/>
            <a:ext cx="320067" cy="42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3260" y="7677875"/>
            <a:ext cx="320067" cy="42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1479" y="8624000"/>
            <a:ext cx="320067" cy="42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4"/>
          <p:cNvPicPr preferRelativeResize="0"/>
          <p:nvPr/>
        </p:nvPicPr>
        <p:blipFill rotWithShape="1">
          <a:blip r:embed="rId4">
            <a:alphaModFix/>
          </a:blip>
          <a:srcRect l="11716" t="13194" r="10297" b="9944"/>
          <a:stretch/>
        </p:blipFill>
        <p:spPr>
          <a:xfrm>
            <a:off x="11171366" y="4676109"/>
            <a:ext cx="5940660" cy="4962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0293" y="1079143"/>
            <a:ext cx="16264781" cy="2928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088884" y="7905165"/>
            <a:ext cx="2113280" cy="1946275"/>
          </a:xfrm>
          <a:custGeom>
            <a:avLst/>
            <a:gdLst/>
            <a:ahLst/>
            <a:cxnLst/>
            <a:rect l="l" t="t" r="r" b="b"/>
            <a:pathLst>
              <a:path w="2113279" h="1946275">
                <a:moveTo>
                  <a:pt x="901852" y="486879"/>
                </a:moveTo>
                <a:lnTo>
                  <a:pt x="897153" y="486575"/>
                </a:lnTo>
                <a:lnTo>
                  <a:pt x="897153" y="150456"/>
                </a:lnTo>
                <a:lnTo>
                  <a:pt x="892098" y="94056"/>
                </a:lnTo>
                <a:lnTo>
                  <a:pt x="876858" y="53390"/>
                </a:lnTo>
                <a:lnTo>
                  <a:pt x="851369" y="28549"/>
                </a:lnTo>
                <a:lnTo>
                  <a:pt x="815517" y="19634"/>
                </a:lnTo>
                <a:lnTo>
                  <a:pt x="778903" y="26873"/>
                </a:lnTo>
                <a:lnTo>
                  <a:pt x="752017" y="50736"/>
                </a:lnTo>
                <a:lnTo>
                  <a:pt x="735457" y="90893"/>
                </a:lnTo>
                <a:lnTo>
                  <a:pt x="729805" y="147027"/>
                </a:lnTo>
                <a:lnTo>
                  <a:pt x="732929" y="825169"/>
                </a:lnTo>
                <a:lnTo>
                  <a:pt x="738657" y="875322"/>
                </a:lnTo>
                <a:lnTo>
                  <a:pt x="767727" y="925398"/>
                </a:lnTo>
                <a:lnTo>
                  <a:pt x="803122" y="942060"/>
                </a:lnTo>
                <a:lnTo>
                  <a:pt x="841971" y="939927"/>
                </a:lnTo>
                <a:lnTo>
                  <a:pt x="876515" y="917689"/>
                </a:lnTo>
                <a:lnTo>
                  <a:pt x="897280" y="878636"/>
                </a:lnTo>
                <a:lnTo>
                  <a:pt x="901852" y="834199"/>
                </a:lnTo>
                <a:lnTo>
                  <a:pt x="901852" y="486879"/>
                </a:lnTo>
                <a:close/>
              </a:path>
              <a:path w="2113279" h="1946275">
                <a:moveTo>
                  <a:pt x="1420164" y="783742"/>
                </a:moveTo>
                <a:lnTo>
                  <a:pt x="1415338" y="99783"/>
                </a:lnTo>
                <a:lnTo>
                  <a:pt x="1404518" y="47040"/>
                </a:lnTo>
                <a:lnTo>
                  <a:pt x="1376603" y="12192"/>
                </a:lnTo>
                <a:lnTo>
                  <a:pt x="1334147" y="0"/>
                </a:lnTo>
                <a:lnTo>
                  <a:pt x="1311109" y="2489"/>
                </a:lnTo>
                <a:lnTo>
                  <a:pt x="1274673" y="24879"/>
                </a:lnTo>
                <a:lnTo>
                  <a:pt x="1255331" y="62865"/>
                </a:lnTo>
                <a:lnTo>
                  <a:pt x="1248524" y="101142"/>
                </a:lnTo>
                <a:lnTo>
                  <a:pt x="1247813" y="120865"/>
                </a:lnTo>
                <a:lnTo>
                  <a:pt x="1247813" y="467563"/>
                </a:lnTo>
                <a:lnTo>
                  <a:pt x="1250315" y="467563"/>
                </a:lnTo>
                <a:lnTo>
                  <a:pt x="1250619" y="825487"/>
                </a:lnTo>
                <a:lnTo>
                  <a:pt x="1258443" y="874395"/>
                </a:lnTo>
                <a:lnTo>
                  <a:pt x="1283309" y="914107"/>
                </a:lnTo>
                <a:lnTo>
                  <a:pt x="1327886" y="928585"/>
                </a:lnTo>
                <a:lnTo>
                  <a:pt x="1352486" y="926503"/>
                </a:lnTo>
                <a:lnTo>
                  <a:pt x="1390878" y="903185"/>
                </a:lnTo>
                <a:lnTo>
                  <a:pt x="1412773" y="858431"/>
                </a:lnTo>
                <a:lnTo>
                  <a:pt x="1419694" y="809066"/>
                </a:lnTo>
                <a:lnTo>
                  <a:pt x="1420164" y="783742"/>
                </a:lnTo>
                <a:close/>
              </a:path>
              <a:path w="2113279" h="1946275">
                <a:moveTo>
                  <a:pt x="2113026" y="543572"/>
                </a:moveTo>
                <a:lnTo>
                  <a:pt x="2109305" y="511162"/>
                </a:lnTo>
                <a:lnTo>
                  <a:pt x="2095893" y="483768"/>
                </a:lnTo>
                <a:lnTo>
                  <a:pt x="2072284" y="463854"/>
                </a:lnTo>
                <a:lnTo>
                  <a:pt x="2037956" y="453859"/>
                </a:lnTo>
                <a:lnTo>
                  <a:pt x="2006295" y="456768"/>
                </a:lnTo>
                <a:lnTo>
                  <a:pt x="1960003" y="498894"/>
                </a:lnTo>
                <a:lnTo>
                  <a:pt x="1949119" y="535787"/>
                </a:lnTo>
                <a:lnTo>
                  <a:pt x="1944560" y="574675"/>
                </a:lnTo>
                <a:lnTo>
                  <a:pt x="1941334" y="613740"/>
                </a:lnTo>
                <a:lnTo>
                  <a:pt x="1933054" y="743775"/>
                </a:lnTo>
                <a:lnTo>
                  <a:pt x="1928355" y="795045"/>
                </a:lnTo>
                <a:lnTo>
                  <a:pt x="1922411" y="845959"/>
                </a:lnTo>
                <a:lnTo>
                  <a:pt x="1915134" y="896480"/>
                </a:lnTo>
                <a:lnTo>
                  <a:pt x="1906422" y="946581"/>
                </a:lnTo>
                <a:lnTo>
                  <a:pt x="1896198" y="996226"/>
                </a:lnTo>
                <a:lnTo>
                  <a:pt x="1884349" y="1045387"/>
                </a:lnTo>
                <a:lnTo>
                  <a:pt x="1870798" y="1094041"/>
                </a:lnTo>
                <a:lnTo>
                  <a:pt x="1855457" y="1142161"/>
                </a:lnTo>
                <a:lnTo>
                  <a:pt x="1838223" y="1189710"/>
                </a:lnTo>
                <a:lnTo>
                  <a:pt x="1818995" y="1236662"/>
                </a:lnTo>
                <a:lnTo>
                  <a:pt x="1797710" y="1282992"/>
                </a:lnTo>
                <a:lnTo>
                  <a:pt x="1774240" y="1328674"/>
                </a:lnTo>
                <a:lnTo>
                  <a:pt x="1748523" y="1373670"/>
                </a:lnTo>
                <a:lnTo>
                  <a:pt x="1720456" y="1417955"/>
                </a:lnTo>
                <a:lnTo>
                  <a:pt x="1691754" y="1458607"/>
                </a:lnTo>
                <a:lnTo>
                  <a:pt x="1661515" y="1496910"/>
                </a:lnTo>
                <a:lnTo>
                  <a:pt x="1629816" y="1532877"/>
                </a:lnTo>
                <a:lnTo>
                  <a:pt x="1596745" y="1566468"/>
                </a:lnTo>
                <a:lnTo>
                  <a:pt x="1562366" y="1597672"/>
                </a:lnTo>
                <a:lnTo>
                  <a:pt x="1526768" y="1626463"/>
                </a:lnTo>
                <a:lnTo>
                  <a:pt x="1490040" y="1652828"/>
                </a:lnTo>
                <a:lnTo>
                  <a:pt x="1452245" y="1676730"/>
                </a:lnTo>
                <a:lnTo>
                  <a:pt x="1413471" y="1698167"/>
                </a:lnTo>
                <a:lnTo>
                  <a:pt x="1373809" y="1717103"/>
                </a:lnTo>
                <a:lnTo>
                  <a:pt x="1333322" y="1733524"/>
                </a:lnTo>
                <a:lnTo>
                  <a:pt x="1292110" y="1747405"/>
                </a:lnTo>
                <a:lnTo>
                  <a:pt x="1250238" y="1758746"/>
                </a:lnTo>
                <a:lnTo>
                  <a:pt x="1207782" y="1767497"/>
                </a:lnTo>
                <a:lnTo>
                  <a:pt x="1164844" y="1773656"/>
                </a:lnTo>
                <a:lnTo>
                  <a:pt x="1121486" y="1777187"/>
                </a:lnTo>
                <a:lnTo>
                  <a:pt x="1077798" y="1778088"/>
                </a:lnTo>
                <a:lnTo>
                  <a:pt x="1033856" y="1776336"/>
                </a:lnTo>
                <a:lnTo>
                  <a:pt x="989736" y="1771891"/>
                </a:lnTo>
                <a:lnTo>
                  <a:pt x="945540" y="1764753"/>
                </a:lnTo>
                <a:lnTo>
                  <a:pt x="901319" y="1754886"/>
                </a:lnTo>
                <a:lnTo>
                  <a:pt x="857173" y="1742287"/>
                </a:lnTo>
                <a:lnTo>
                  <a:pt x="813168" y="1726920"/>
                </a:lnTo>
                <a:lnTo>
                  <a:pt x="769404" y="1708772"/>
                </a:lnTo>
                <a:lnTo>
                  <a:pt x="725957" y="1687817"/>
                </a:lnTo>
                <a:lnTo>
                  <a:pt x="682891" y="1664042"/>
                </a:lnTo>
                <a:lnTo>
                  <a:pt x="639648" y="1637144"/>
                </a:lnTo>
                <a:lnTo>
                  <a:pt x="598627" y="1608594"/>
                </a:lnTo>
                <a:lnTo>
                  <a:pt x="559803" y="1578432"/>
                </a:lnTo>
                <a:lnTo>
                  <a:pt x="523100" y="1546707"/>
                </a:lnTo>
                <a:lnTo>
                  <a:pt x="488454" y="1513459"/>
                </a:lnTo>
                <a:lnTo>
                  <a:pt x="455815" y="1478749"/>
                </a:lnTo>
                <a:lnTo>
                  <a:pt x="425132" y="1442618"/>
                </a:lnTo>
                <a:lnTo>
                  <a:pt x="396341" y="1405102"/>
                </a:lnTo>
                <a:lnTo>
                  <a:pt x="369379" y="1366253"/>
                </a:lnTo>
                <a:lnTo>
                  <a:pt x="344208" y="1326108"/>
                </a:lnTo>
                <a:lnTo>
                  <a:pt x="320763" y="1284732"/>
                </a:lnTo>
                <a:lnTo>
                  <a:pt x="298970" y="1242161"/>
                </a:lnTo>
                <a:lnTo>
                  <a:pt x="278803" y="1198448"/>
                </a:lnTo>
                <a:lnTo>
                  <a:pt x="260172" y="1153629"/>
                </a:lnTo>
                <a:lnTo>
                  <a:pt x="243052" y="1107744"/>
                </a:lnTo>
                <a:lnTo>
                  <a:pt x="227368" y="1060856"/>
                </a:lnTo>
                <a:lnTo>
                  <a:pt x="213055" y="1013002"/>
                </a:lnTo>
                <a:lnTo>
                  <a:pt x="199377" y="959891"/>
                </a:lnTo>
                <a:lnTo>
                  <a:pt x="187960" y="906348"/>
                </a:lnTo>
                <a:lnTo>
                  <a:pt x="178714" y="852373"/>
                </a:lnTo>
                <a:lnTo>
                  <a:pt x="171564" y="798004"/>
                </a:lnTo>
                <a:lnTo>
                  <a:pt x="166446" y="743242"/>
                </a:lnTo>
                <a:lnTo>
                  <a:pt x="158318" y="704786"/>
                </a:lnTo>
                <a:lnTo>
                  <a:pt x="116484" y="659409"/>
                </a:lnTo>
                <a:lnTo>
                  <a:pt x="53454" y="659384"/>
                </a:lnTo>
                <a:lnTo>
                  <a:pt x="10782" y="704126"/>
                </a:lnTo>
                <a:lnTo>
                  <a:pt x="1282" y="741692"/>
                </a:lnTo>
                <a:lnTo>
                  <a:pt x="0" y="764235"/>
                </a:lnTo>
                <a:lnTo>
                  <a:pt x="1282" y="786549"/>
                </a:lnTo>
                <a:lnTo>
                  <a:pt x="7721" y="838314"/>
                </a:lnTo>
                <a:lnTo>
                  <a:pt x="15494" y="889685"/>
                </a:lnTo>
                <a:lnTo>
                  <a:pt x="24701" y="940600"/>
                </a:lnTo>
                <a:lnTo>
                  <a:pt x="35382" y="991044"/>
                </a:lnTo>
                <a:lnTo>
                  <a:pt x="47599" y="1040980"/>
                </a:lnTo>
                <a:lnTo>
                  <a:pt x="61429" y="1090409"/>
                </a:lnTo>
                <a:lnTo>
                  <a:pt x="76936" y="1139266"/>
                </a:lnTo>
                <a:lnTo>
                  <a:pt x="94183" y="1187551"/>
                </a:lnTo>
                <a:lnTo>
                  <a:pt x="113220" y="1235214"/>
                </a:lnTo>
                <a:lnTo>
                  <a:pt x="134124" y="1282242"/>
                </a:lnTo>
                <a:lnTo>
                  <a:pt x="156959" y="1328597"/>
                </a:lnTo>
                <a:lnTo>
                  <a:pt x="181787" y="1374267"/>
                </a:lnTo>
                <a:lnTo>
                  <a:pt x="208673" y="1419199"/>
                </a:lnTo>
                <a:lnTo>
                  <a:pt x="238086" y="1464310"/>
                </a:lnTo>
                <a:lnTo>
                  <a:pt x="268668" y="1507502"/>
                </a:lnTo>
                <a:lnTo>
                  <a:pt x="300418" y="1548765"/>
                </a:lnTo>
                <a:lnTo>
                  <a:pt x="333311" y="1588096"/>
                </a:lnTo>
                <a:lnTo>
                  <a:pt x="367360" y="1625460"/>
                </a:lnTo>
                <a:lnTo>
                  <a:pt x="402539" y="1660867"/>
                </a:lnTo>
                <a:lnTo>
                  <a:pt x="438848" y="1694281"/>
                </a:lnTo>
                <a:lnTo>
                  <a:pt x="476288" y="1725701"/>
                </a:lnTo>
                <a:lnTo>
                  <a:pt x="514845" y="1755114"/>
                </a:lnTo>
                <a:lnTo>
                  <a:pt x="554494" y="1782495"/>
                </a:lnTo>
                <a:lnTo>
                  <a:pt x="595249" y="1807832"/>
                </a:lnTo>
                <a:lnTo>
                  <a:pt x="637095" y="1831124"/>
                </a:lnTo>
                <a:lnTo>
                  <a:pt x="680021" y="1852345"/>
                </a:lnTo>
                <a:lnTo>
                  <a:pt x="724014" y="1871484"/>
                </a:lnTo>
                <a:lnTo>
                  <a:pt x="769073" y="1888528"/>
                </a:lnTo>
                <a:lnTo>
                  <a:pt x="815200" y="1903450"/>
                </a:lnTo>
                <a:lnTo>
                  <a:pt x="862368" y="1916264"/>
                </a:lnTo>
                <a:lnTo>
                  <a:pt x="910577" y="1926932"/>
                </a:lnTo>
                <a:lnTo>
                  <a:pt x="959827" y="1935441"/>
                </a:lnTo>
                <a:lnTo>
                  <a:pt x="1010094" y="1941791"/>
                </a:lnTo>
                <a:lnTo>
                  <a:pt x="1061377" y="1945957"/>
                </a:lnTo>
                <a:lnTo>
                  <a:pt x="1116584" y="1943519"/>
                </a:lnTo>
                <a:lnTo>
                  <a:pt x="1170165" y="1938731"/>
                </a:lnTo>
                <a:lnTo>
                  <a:pt x="1222146" y="1931606"/>
                </a:lnTo>
                <a:lnTo>
                  <a:pt x="1272565" y="1922145"/>
                </a:lnTo>
                <a:lnTo>
                  <a:pt x="1321447" y="1910372"/>
                </a:lnTo>
                <a:lnTo>
                  <a:pt x="1368818" y="1896275"/>
                </a:lnTo>
                <a:lnTo>
                  <a:pt x="1414703" y="1879866"/>
                </a:lnTo>
                <a:lnTo>
                  <a:pt x="1459153" y="1861159"/>
                </a:lnTo>
                <a:lnTo>
                  <a:pt x="1502181" y="1840166"/>
                </a:lnTo>
                <a:lnTo>
                  <a:pt x="1543824" y="1816874"/>
                </a:lnTo>
                <a:lnTo>
                  <a:pt x="1584109" y="1791309"/>
                </a:lnTo>
                <a:lnTo>
                  <a:pt x="1623072" y="1763483"/>
                </a:lnTo>
                <a:lnTo>
                  <a:pt x="1660728" y="1733384"/>
                </a:lnTo>
                <a:lnTo>
                  <a:pt x="1697113" y="1701038"/>
                </a:lnTo>
                <a:lnTo>
                  <a:pt x="1732267" y="1666443"/>
                </a:lnTo>
                <a:lnTo>
                  <a:pt x="1766201" y="1629600"/>
                </a:lnTo>
                <a:lnTo>
                  <a:pt x="1798967" y="1590535"/>
                </a:lnTo>
                <a:lnTo>
                  <a:pt x="1831301" y="1548384"/>
                </a:lnTo>
                <a:lnTo>
                  <a:pt x="1861400" y="1505559"/>
                </a:lnTo>
                <a:lnTo>
                  <a:pt x="1889340" y="1462062"/>
                </a:lnTo>
                <a:lnTo>
                  <a:pt x="1915185" y="1417942"/>
                </a:lnTo>
                <a:lnTo>
                  <a:pt x="1939036" y="1373225"/>
                </a:lnTo>
                <a:lnTo>
                  <a:pt x="1960943" y="1327912"/>
                </a:lnTo>
                <a:lnTo>
                  <a:pt x="1981009" y="1282039"/>
                </a:lnTo>
                <a:lnTo>
                  <a:pt x="1999297" y="1235633"/>
                </a:lnTo>
                <a:lnTo>
                  <a:pt x="2015896" y="1188720"/>
                </a:lnTo>
                <a:lnTo>
                  <a:pt x="2030882" y="1141310"/>
                </a:lnTo>
                <a:lnTo>
                  <a:pt x="2044319" y="1093457"/>
                </a:lnTo>
                <a:lnTo>
                  <a:pt x="2056307" y="1045159"/>
                </a:lnTo>
                <a:lnTo>
                  <a:pt x="2066912" y="996442"/>
                </a:lnTo>
                <a:lnTo>
                  <a:pt x="2076208" y="947343"/>
                </a:lnTo>
                <a:lnTo>
                  <a:pt x="2084273" y="897890"/>
                </a:lnTo>
                <a:lnTo>
                  <a:pt x="2091207" y="848093"/>
                </a:lnTo>
                <a:lnTo>
                  <a:pt x="2097062" y="797979"/>
                </a:lnTo>
                <a:lnTo>
                  <a:pt x="2101926" y="747572"/>
                </a:lnTo>
                <a:lnTo>
                  <a:pt x="2105876" y="696912"/>
                </a:lnTo>
                <a:lnTo>
                  <a:pt x="2108987" y="646010"/>
                </a:lnTo>
                <a:lnTo>
                  <a:pt x="2111349" y="594880"/>
                </a:lnTo>
                <a:lnTo>
                  <a:pt x="2113026" y="543572"/>
                </a:lnTo>
                <a:close/>
              </a:path>
            </a:pathLst>
          </a:custGeom>
          <a:solidFill>
            <a:srgbClr val="DE7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854452" y="6389788"/>
            <a:ext cx="2433955" cy="3897629"/>
          </a:xfrm>
          <a:custGeom>
            <a:avLst/>
            <a:gdLst/>
            <a:ahLst/>
            <a:cxnLst/>
            <a:rect l="l" t="t" r="r" b="b"/>
            <a:pathLst>
              <a:path w="2433955" h="3897629">
                <a:moveTo>
                  <a:pt x="742911" y="2387600"/>
                </a:moveTo>
                <a:lnTo>
                  <a:pt x="740537" y="2387600"/>
                </a:lnTo>
                <a:lnTo>
                  <a:pt x="740130" y="2391003"/>
                </a:lnTo>
                <a:lnTo>
                  <a:pt x="742911" y="2387600"/>
                </a:lnTo>
                <a:close/>
              </a:path>
              <a:path w="2433955" h="3897629">
                <a:moveTo>
                  <a:pt x="2433536" y="3641725"/>
                </a:moveTo>
                <a:lnTo>
                  <a:pt x="2406726" y="3672230"/>
                </a:lnTo>
                <a:lnTo>
                  <a:pt x="2371471" y="3709911"/>
                </a:lnTo>
                <a:lnTo>
                  <a:pt x="2334844" y="3745687"/>
                </a:lnTo>
                <a:lnTo>
                  <a:pt x="2296477" y="3778935"/>
                </a:lnTo>
                <a:lnTo>
                  <a:pt x="2256002" y="3809047"/>
                </a:lnTo>
                <a:lnTo>
                  <a:pt x="2213508" y="3843185"/>
                </a:lnTo>
                <a:lnTo>
                  <a:pt x="2156053" y="3893845"/>
                </a:lnTo>
                <a:lnTo>
                  <a:pt x="2152345" y="3897223"/>
                </a:lnTo>
                <a:lnTo>
                  <a:pt x="2379599" y="3897223"/>
                </a:lnTo>
                <a:lnTo>
                  <a:pt x="2385453" y="3891864"/>
                </a:lnTo>
                <a:lnTo>
                  <a:pt x="2421115" y="3860635"/>
                </a:lnTo>
                <a:lnTo>
                  <a:pt x="2433536" y="3848836"/>
                </a:lnTo>
                <a:lnTo>
                  <a:pt x="2433536" y="3641725"/>
                </a:lnTo>
                <a:close/>
              </a:path>
              <a:path w="2433955" h="3897629">
                <a:moveTo>
                  <a:pt x="2433536" y="2298700"/>
                </a:moveTo>
                <a:lnTo>
                  <a:pt x="2428075" y="2298700"/>
                </a:lnTo>
                <a:lnTo>
                  <a:pt x="2388019" y="2336800"/>
                </a:lnTo>
                <a:lnTo>
                  <a:pt x="2346871" y="2362200"/>
                </a:lnTo>
                <a:lnTo>
                  <a:pt x="2304338" y="2387600"/>
                </a:lnTo>
                <a:lnTo>
                  <a:pt x="2260117" y="2413000"/>
                </a:lnTo>
                <a:lnTo>
                  <a:pt x="2213267" y="2438400"/>
                </a:lnTo>
                <a:lnTo>
                  <a:pt x="2149437" y="2489200"/>
                </a:lnTo>
                <a:lnTo>
                  <a:pt x="2093137" y="2527300"/>
                </a:lnTo>
                <a:lnTo>
                  <a:pt x="2068918" y="2540000"/>
                </a:lnTo>
                <a:lnTo>
                  <a:pt x="2074545" y="2552700"/>
                </a:lnTo>
                <a:lnTo>
                  <a:pt x="2066658" y="2552700"/>
                </a:lnTo>
                <a:lnTo>
                  <a:pt x="2047074" y="2565400"/>
                </a:lnTo>
                <a:lnTo>
                  <a:pt x="2021992" y="2590800"/>
                </a:lnTo>
                <a:lnTo>
                  <a:pt x="1997557" y="2616200"/>
                </a:lnTo>
                <a:lnTo>
                  <a:pt x="1980171" y="2628900"/>
                </a:lnTo>
                <a:lnTo>
                  <a:pt x="1952866" y="2641600"/>
                </a:lnTo>
                <a:lnTo>
                  <a:pt x="1933473" y="2667000"/>
                </a:lnTo>
                <a:lnTo>
                  <a:pt x="1939810" y="2679700"/>
                </a:lnTo>
                <a:lnTo>
                  <a:pt x="1906943" y="2705100"/>
                </a:lnTo>
                <a:lnTo>
                  <a:pt x="1863407" y="2743200"/>
                </a:lnTo>
                <a:lnTo>
                  <a:pt x="1824164" y="2768600"/>
                </a:lnTo>
                <a:lnTo>
                  <a:pt x="1804200" y="2794000"/>
                </a:lnTo>
                <a:lnTo>
                  <a:pt x="1764258" y="2819400"/>
                </a:lnTo>
                <a:lnTo>
                  <a:pt x="1722526" y="2857500"/>
                </a:lnTo>
                <a:lnTo>
                  <a:pt x="1680260" y="2882900"/>
                </a:lnTo>
                <a:lnTo>
                  <a:pt x="1638744" y="2921000"/>
                </a:lnTo>
                <a:lnTo>
                  <a:pt x="1600136" y="2946400"/>
                </a:lnTo>
                <a:lnTo>
                  <a:pt x="1521523" y="2997200"/>
                </a:lnTo>
                <a:lnTo>
                  <a:pt x="1502270" y="3009900"/>
                </a:lnTo>
                <a:lnTo>
                  <a:pt x="1478915" y="3022600"/>
                </a:lnTo>
                <a:lnTo>
                  <a:pt x="1451571" y="3048000"/>
                </a:lnTo>
                <a:lnTo>
                  <a:pt x="1444739" y="3060700"/>
                </a:lnTo>
                <a:lnTo>
                  <a:pt x="1417662" y="3086100"/>
                </a:lnTo>
                <a:lnTo>
                  <a:pt x="1399082" y="3111500"/>
                </a:lnTo>
                <a:lnTo>
                  <a:pt x="1387106" y="3136900"/>
                </a:lnTo>
                <a:lnTo>
                  <a:pt x="1379855" y="3162300"/>
                </a:lnTo>
                <a:lnTo>
                  <a:pt x="1377518" y="3200400"/>
                </a:lnTo>
                <a:lnTo>
                  <a:pt x="1379347" y="3225800"/>
                </a:lnTo>
                <a:lnTo>
                  <a:pt x="1397812" y="3289300"/>
                </a:lnTo>
                <a:lnTo>
                  <a:pt x="1422768" y="3327400"/>
                </a:lnTo>
                <a:lnTo>
                  <a:pt x="1459230" y="3352800"/>
                </a:lnTo>
                <a:lnTo>
                  <a:pt x="1503540" y="3378200"/>
                </a:lnTo>
                <a:lnTo>
                  <a:pt x="1584299" y="3378200"/>
                </a:lnTo>
                <a:lnTo>
                  <a:pt x="1612138" y="3365500"/>
                </a:lnTo>
                <a:lnTo>
                  <a:pt x="1748307" y="3365500"/>
                </a:lnTo>
                <a:lnTo>
                  <a:pt x="1798193" y="3352800"/>
                </a:lnTo>
                <a:lnTo>
                  <a:pt x="1897824" y="3352800"/>
                </a:lnTo>
                <a:lnTo>
                  <a:pt x="1947811" y="3340100"/>
                </a:lnTo>
                <a:lnTo>
                  <a:pt x="2046363" y="3340100"/>
                </a:lnTo>
                <a:lnTo>
                  <a:pt x="2095157" y="3327400"/>
                </a:lnTo>
                <a:lnTo>
                  <a:pt x="2143772" y="3327400"/>
                </a:lnTo>
                <a:lnTo>
                  <a:pt x="2192312" y="3314700"/>
                </a:lnTo>
                <a:lnTo>
                  <a:pt x="2433536" y="3314700"/>
                </a:lnTo>
                <a:lnTo>
                  <a:pt x="2433536" y="3213100"/>
                </a:lnTo>
                <a:lnTo>
                  <a:pt x="2433536" y="3200400"/>
                </a:lnTo>
                <a:lnTo>
                  <a:pt x="2433536" y="3136900"/>
                </a:lnTo>
                <a:lnTo>
                  <a:pt x="2374061" y="3136900"/>
                </a:lnTo>
                <a:lnTo>
                  <a:pt x="2297531" y="3162300"/>
                </a:lnTo>
                <a:lnTo>
                  <a:pt x="2293874" y="3162300"/>
                </a:lnTo>
                <a:lnTo>
                  <a:pt x="2296693" y="3149600"/>
                </a:lnTo>
                <a:lnTo>
                  <a:pt x="2299385" y="3149600"/>
                </a:lnTo>
                <a:lnTo>
                  <a:pt x="2295372" y="3136900"/>
                </a:lnTo>
                <a:lnTo>
                  <a:pt x="2271166" y="3149600"/>
                </a:lnTo>
                <a:lnTo>
                  <a:pt x="2196312" y="3149600"/>
                </a:lnTo>
                <a:lnTo>
                  <a:pt x="2167115" y="3162300"/>
                </a:lnTo>
                <a:lnTo>
                  <a:pt x="2115210" y="3162300"/>
                </a:lnTo>
                <a:lnTo>
                  <a:pt x="2101240" y="3175000"/>
                </a:lnTo>
                <a:lnTo>
                  <a:pt x="2082114" y="3200400"/>
                </a:lnTo>
                <a:lnTo>
                  <a:pt x="2081339" y="3187700"/>
                </a:lnTo>
                <a:lnTo>
                  <a:pt x="2078012" y="3175000"/>
                </a:lnTo>
                <a:lnTo>
                  <a:pt x="2072081" y="3175000"/>
                </a:lnTo>
                <a:lnTo>
                  <a:pt x="2063521" y="3162300"/>
                </a:lnTo>
                <a:lnTo>
                  <a:pt x="2060600" y="3175000"/>
                </a:lnTo>
                <a:lnTo>
                  <a:pt x="2057057" y="3175000"/>
                </a:lnTo>
                <a:lnTo>
                  <a:pt x="2052904" y="3187700"/>
                </a:lnTo>
                <a:lnTo>
                  <a:pt x="2048167" y="3187700"/>
                </a:lnTo>
                <a:lnTo>
                  <a:pt x="2039315" y="3175000"/>
                </a:lnTo>
                <a:lnTo>
                  <a:pt x="1993658" y="3175000"/>
                </a:lnTo>
                <a:lnTo>
                  <a:pt x="1972462" y="3162300"/>
                </a:lnTo>
                <a:lnTo>
                  <a:pt x="1965121" y="3162300"/>
                </a:lnTo>
                <a:lnTo>
                  <a:pt x="1957057" y="3175000"/>
                </a:lnTo>
                <a:lnTo>
                  <a:pt x="1948256" y="3175000"/>
                </a:lnTo>
                <a:lnTo>
                  <a:pt x="1938718" y="3187700"/>
                </a:lnTo>
                <a:lnTo>
                  <a:pt x="1924570" y="3175000"/>
                </a:lnTo>
                <a:lnTo>
                  <a:pt x="1909038" y="3175000"/>
                </a:lnTo>
                <a:lnTo>
                  <a:pt x="1894078" y="3162300"/>
                </a:lnTo>
                <a:lnTo>
                  <a:pt x="1866988" y="3162300"/>
                </a:lnTo>
                <a:lnTo>
                  <a:pt x="1858162" y="3175000"/>
                </a:lnTo>
                <a:lnTo>
                  <a:pt x="1851761" y="3175000"/>
                </a:lnTo>
                <a:lnTo>
                  <a:pt x="1844421" y="3187700"/>
                </a:lnTo>
                <a:lnTo>
                  <a:pt x="1811070" y="3175000"/>
                </a:lnTo>
                <a:lnTo>
                  <a:pt x="1706867" y="3175000"/>
                </a:lnTo>
                <a:lnTo>
                  <a:pt x="1706994" y="3187700"/>
                </a:lnTo>
                <a:lnTo>
                  <a:pt x="1705711" y="3200400"/>
                </a:lnTo>
                <a:lnTo>
                  <a:pt x="1703006" y="3213100"/>
                </a:lnTo>
                <a:lnTo>
                  <a:pt x="1688122" y="3213100"/>
                </a:lnTo>
                <a:lnTo>
                  <a:pt x="1678914" y="3200400"/>
                </a:lnTo>
                <a:lnTo>
                  <a:pt x="1671256" y="3200400"/>
                </a:lnTo>
                <a:lnTo>
                  <a:pt x="1665135" y="3187700"/>
                </a:lnTo>
                <a:lnTo>
                  <a:pt x="1651939" y="3187700"/>
                </a:lnTo>
                <a:lnTo>
                  <a:pt x="1647609" y="3200400"/>
                </a:lnTo>
                <a:lnTo>
                  <a:pt x="1640078" y="3200400"/>
                </a:lnTo>
                <a:lnTo>
                  <a:pt x="1632419" y="3187700"/>
                </a:lnTo>
                <a:lnTo>
                  <a:pt x="1598625" y="3187700"/>
                </a:lnTo>
                <a:lnTo>
                  <a:pt x="1590052" y="3200400"/>
                </a:lnTo>
                <a:lnTo>
                  <a:pt x="1572996" y="3213100"/>
                </a:lnTo>
                <a:lnTo>
                  <a:pt x="1562747" y="3213100"/>
                </a:lnTo>
                <a:lnTo>
                  <a:pt x="1564576" y="3200400"/>
                </a:lnTo>
                <a:lnTo>
                  <a:pt x="1570189" y="3187700"/>
                </a:lnTo>
                <a:lnTo>
                  <a:pt x="1577835" y="3187700"/>
                </a:lnTo>
                <a:lnTo>
                  <a:pt x="1585671" y="3175000"/>
                </a:lnTo>
                <a:lnTo>
                  <a:pt x="1578127" y="3175000"/>
                </a:lnTo>
                <a:lnTo>
                  <a:pt x="1566430" y="3162300"/>
                </a:lnTo>
                <a:lnTo>
                  <a:pt x="1591157" y="3162300"/>
                </a:lnTo>
                <a:lnTo>
                  <a:pt x="1589214" y="3149600"/>
                </a:lnTo>
                <a:lnTo>
                  <a:pt x="1586839" y="3149600"/>
                </a:lnTo>
                <a:lnTo>
                  <a:pt x="1581365" y="3136900"/>
                </a:lnTo>
                <a:lnTo>
                  <a:pt x="1569135" y="3136900"/>
                </a:lnTo>
                <a:lnTo>
                  <a:pt x="1558074" y="3124200"/>
                </a:lnTo>
                <a:lnTo>
                  <a:pt x="1563700" y="3124200"/>
                </a:lnTo>
                <a:lnTo>
                  <a:pt x="1565859" y="3111500"/>
                </a:lnTo>
                <a:lnTo>
                  <a:pt x="1565427" y="3098800"/>
                </a:lnTo>
                <a:lnTo>
                  <a:pt x="1536776" y="3098800"/>
                </a:lnTo>
                <a:lnTo>
                  <a:pt x="1527581" y="3111500"/>
                </a:lnTo>
                <a:lnTo>
                  <a:pt x="1543697" y="3086100"/>
                </a:lnTo>
                <a:lnTo>
                  <a:pt x="1556321" y="3086100"/>
                </a:lnTo>
                <a:lnTo>
                  <a:pt x="1571167" y="3098800"/>
                </a:lnTo>
                <a:lnTo>
                  <a:pt x="1593977" y="3111500"/>
                </a:lnTo>
                <a:lnTo>
                  <a:pt x="1681708" y="3111500"/>
                </a:lnTo>
                <a:lnTo>
                  <a:pt x="1683219" y="3098800"/>
                </a:lnTo>
                <a:lnTo>
                  <a:pt x="1678101" y="3086100"/>
                </a:lnTo>
                <a:lnTo>
                  <a:pt x="1684769" y="3073400"/>
                </a:lnTo>
                <a:lnTo>
                  <a:pt x="1701571" y="3060700"/>
                </a:lnTo>
                <a:lnTo>
                  <a:pt x="1716913" y="3048000"/>
                </a:lnTo>
                <a:lnTo>
                  <a:pt x="1719199" y="3048000"/>
                </a:lnTo>
                <a:lnTo>
                  <a:pt x="1724875" y="3035300"/>
                </a:lnTo>
                <a:lnTo>
                  <a:pt x="1722767" y="3022600"/>
                </a:lnTo>
                <a:lnTo>
                  <a:pt x="1718233" y="3009900"/>
                </a:lnTo>
                <a:lnTo>
                  <a:pt x="1716608" y="2997200"/>
                </a:lnTo>
                <a:lnTo>
                  <a:pt x="1730438" y="3009900"/>
                </a:lnTo>
                <a:lnTo>
                  <a:pt x="1747100" y="3022600"/>
                </a:lnTo>
                <a:lnTo>
                  <a:pt x="1764411" y="3035300"/>
                </a:lnTo>
                <a:lnTo>
                  <a:pt x="1780197" y="3022600"/>
                </a:lnTo>
                <a:lnTo>
                  <a:pt x="1773097" y="3009900"/>
                </a:lnTo>
                <a:lnTo>
                  <a:pt x="1766760" y="3009900"/>
                </a:lnTo>
                <a:lnTo>
                  <a:pt x="1761185" y="2997200"/>
                </a:lnTo>
                <a:lnTo>
                  <a:pt x="1756397" y="2997200"/>
                </a:lnTo>
                <a:lnTo>
                  <a:pt x="1773097" y="2984500"/>
                </a:lnTo>
                <a:lnTo>
                  <a:pt x="1826260" y="2946400"/>
                </a:lnTo>
                <a:lnTo>
                  <a:pt x="1852155" y="2959100"/>
                </a:lnTo>
                <a:lnTo>
                  <a:pt x="1857616" y="2959100"/>
                </a:lnTo>
                <a:lnTo>
                  <a:pt x="1857400" y="2946400"/>
                </a:lnTo>
                <a:lnTo>
                  <a:pt x="1866265" y="2921000"/>
                </a:lnTo>
                <a:lnTo>
                  <a:pt x="1891487" y="2908300"/>
                </a:lnTo>
                <a:lnTo>
                  <a:pt x="1946630" y="2882900"/>
                </a:lnTo>
                <a:lnTo>
                  <a:pt x="1973541" y="2870200"/>
                </a:lnTo>
                <a:lnTo>
                  <a:pt x="1998675" y="2844800"/>
                </a:lnTo>
                <a:lnTo>
                  <a:pt x="2030209" y="2832100"/>
                </a:lnTo>
                <a:lnTo>
                  <a:pt x="2059800" y="2806700"/>
                </a:lnTo>
                <a:lnTo>
                  <a:pt x="2079091" y="2781300"/>
                </a:lnTo>
                <a:lnTo>
                  <a:pt x="2086152" y="2755900"/>
                </a:lnTo>
                <a:lnTo>
                  <a:pt x="2088438" y="2730500"/>
                </a:lnTo>
                <a:lnTo>
                  <a:pt x="2097455" y="2717800"/>
                </a:lnTo>
                <a:lnTo>
                  <a:pt x="2117839" y="2717800"/>
                </a:lnTo>
                <a:lnTo>
                  <a:pt x="2104021" y="2730500"/>
                </a:lnTo>
                <a:lnTo>
                  <a:pt x="2097417" y="2743200"/>
                </a:lnTo>
                <a:lnTo>
                  <a:pt x="2112175" y="2755900"/>
                </a:lnTo>
                <a:lnTo>
                  <a:pt x="2126183" y="2743200"/>
                </a:lnTo>
                <a:lnTo>
                  <a:pt x="2151735" y="2717800"/>
                </a:lnTo>
                <a:lnTo>
                  <a:pt x="2176259" y="2705100"/>
                </a:lnTo>
                <a:lnTo>
                  <a:pt x="2187232" y="2692400"/>
                </a:lnTo>
                <a:lnTo>
                  <a:pt x="2185492" y="2692400"/>
                </a:lnTo>
                <a:lnTo>
                  <a:pt x="2189378" y="2679700"/>
                </a:lnTo>
                <a:lnTo>
                  <a:pt x="2199233" y="2667000"/>
                </a:lnTo>
                <a:lnTo>
                  <a:pt x="2212327" y="2654300"/>
                </a:lnTo>
                <a:lnTo>
                  <a:pt x="2225941" y="2641600"/>
                </a:lnTo>
                <a:lnTo>
                  <a:pt x="2251443" y="2616200"/>
                </a:lnTo>
                <a:lnTo>
                  <a:pt x="2278469" y="2590800"/>
                </a:lnTo>
                <a:lnTo>
                  <a:pt x="2334082" y="2540000"/>
                </a:lnTo>
                <a:lnTo>
                  <a:pt x="2376919" y="2514600"/>
                </a:lnTo>
                <a:lnTo>
                  <a:pt x="2416505" y="2489200"/>
                </a:lnTo>
                <a:lnTo>
                  <a:pt x="2433536" y="2476500"/>
                </a:lnTo>
                <a:lnTo>
                  <a:pt x="2433536" y="2298700"/>
                </a:lnTo>
                <a:close/>
              </a:path>
              <a:path w="2433955" h="3897629">
                <a:moveTo>
                  <a:pt x="2433536" y="381000"/>
                </a:moveTo>
                <a:lnTo>
                  <a:pt x="2403360" y="406400"/>
                </a:lnTo>
                <a:lnTo>
                  <a:pt x="2385987" y="431800"/>
                </a:lnTo>
                <a:lnTo>
                  <a:pt x="2351036" y="469900"/>
                </a:lnTo>
                <a:lnTo>
                  <a:pt x="2314638" y="508000"/>
                </a:lnTo>
                <a:lnTo>
                  <a:pt x="2277808" y="546100"/>
                </a:lnTo>
                <a:lnTo>
                  <a:pt x="2241512" y="584200"/>
                </a:lnTo>
                <a:lnTo>
                  <a:pt x="2207412" y="622300"/>
                </a:lnTo>
                <a:lnTo>
                  <a:pt x="2172792" y="647700"/>
                </a:lnTo>
                <a:lnTo>
                  <a:pt x="2138413" y="685800"/>
                </a:lnTo>
                <a:lnTo>
                  <a:pt x="2105037" y="711200"/>
                </a:lnTo>
                <a:lnTo>
                  <a:pt x="2072182" y="749300"/>
                </a:lnTo>
                <a:lnTo>
                  <a:pt x="2044128" y="787400"/>
                </a:lnTo>
                <a:lnTo>
                  <a:pt x="2015223" y="812800"/>
                </a:lnTo>
                <a:lnTo>
                  <a:pt x="1979815" y="850900"/>
                </a:lnTo>
                <a:lnTo>
                  <a:pt x="1939429" y="889000"/>
                </a:lnTo>
                <a:lnTo>
                  <a:pt x="1903882" y="927100"/>
                </a:lnTo>
                <a:lnTo>
                  <a:pt x="1870240" y="977900"/>
                </a:lnTo>
                <a:lnTo>
                  <a:pt x="1835556" y="1016000"/>
                </a:lnTo>
                <a:lnTo>
                  <a:pt x="1802130" y="1054100"/>
                </a:lnTo>
                <a:lnTo>
                  <a:pt x="1769300" y="1092200"/>
                </a:lnTo>
                <a:lnTo>
                  <a:pt x="1737055" y="1130300"/>
                </a:lnTo>
                <a:lnTo>
                  <a:pt x="1705368" y="1168400"/>
                </a:lnTo>
                <a:lnTo>
                  <a:pt x="1674215" y="1206500"/>
                </a:lnTo>
                <a:lnTo>
                  <a:pt x="1551876" y="1358900"/>
                </a:lnTo>
                <a:lnTo>
                  <a:pt x="1520761" y="1397000"/>
                </a:lnTo>
                <a:lnTo>
                  <a:pt x="1488998" y="1435100"/>
                </a:lnTo>
                <a:lnTo>
                  <a:pt x="1456372" y="1473200"/>
                </a:lnTo>
                <a:lnTo>
                  <a:pt x="1422654" y="1511300"/>
                </a:lnTo>
                <a:lnTo>
                  <a:pt x="1387640" y="1536700"/>
                </a:lnTo>
                <a:lnTo>
                  <a:pt x="1351089" y="1574800"/>
                </a:lnTo>
                <a:lnTo>
                  <a:pt x="1313916" y="1600200"/>
                </a:lnTo>
                <a:lnTo>
                  <a:pt x="1277848" y="1638300"/>
                </a:lnTo>
                <a:lnTo>
                  <a:pt x="1242593" y="1676400"/>
                </a:lnTo>
                <a:lnTo>
                  <a:pt x="1173314" y="1752600"/>
                </a:lnTo>
                <a:lnTo>
                  <a:pt x="1138707" y="1778000"/>
                </a:lnTo>
                <a:lnTo>
                  <a:pt x="1103731" y="1816100"/>
                </a:lnTo>
                <a:lnTo>
                  <a:pt x="1068082" y="1854200"/>
                </a:lnTo>
                <a:lnTo>
                  <a:pt x="1031455" y="1879600"/>
                </a:lnTo>
                <a:lnTo>
                  <a:pt x="993584" y="1917700"/>
                </a:lnTo>
                <a:lnTo>
                  <a:pt x="955903" y="1943100"/>
                </a:lnTo>
                <a:lnTo>
                  <a:pt x="841717" y="2057400"/>
                </a:lnTo>
                <a:lnTo>
                  <a:pt x="804341" y="2095500"/>
                </a:lnTo>
                <a:lnTo>
                  <a:pt x="780770" y="2108200"/>
                </a:lnTo>
                <a:lnTo>
                  <a:pt x="757034" y="2133600"/>
                </a:lnTo>
                <a:lnTo>
                  <a:pt x="733044" y="2159000"/>
                </a:lnTo>
                <a:lnTo>
                  <a:pt x="708748" y="2184400"/>
                </a:lnTo>
                <a:lnTo>
                  <a:pt x="696442" y="2197100"/>
                </a:lnTo>
                <a:lnTo>
                  <a:pt x="684085" y="2197100"/>
                </a:lnTo>
                <a:lnTo>
                  <a:pt x="671576" y="2209800"/>
                </a:lnTo>
                <a:lnTo>
                  <a:pt x="658787" y="2222500"/>
                </a:lnTo>
                <a:lnTo>
                  <a:pt x="633044" y="2235200"/>
                </a:lnTo>
                <a:lnTo>
                  <a:pt x="628294" y="2247900"/>
                </a:lnTo>
                <a:lnTo>
                  <a:pt x="618985" y="2247900"/>
                </a:lnTo>
                <a:lnTo>
                  <a:pt x="598220" y="2273300"/>
                </a:lnTo>
                <a:lnTo>
                  <a:pt x="568629" y="2298700"/>
                </a:lnTo>
                <a:lnTo>
                  <a:pt x="528231" y="2336800"/>
                </a:lnTo>
                <a:lnTo>
                  <a:pt x="484390" y="2374900"/>
                </a:lnTo>
                <a:lnTo>
                  <a:pt x="444449" y="2413000"/>
                </a:lnTo>
                <a:lnTo>
                  <a:pt x="435368" y="2425700"/>
                </a:lnTo>
                <a:lnTo>
                  <a:pt x="431038" y="2425700"/>
                </a:lnTo>
                <a:lnTo>
                  <a:pt x="427151" y="2438400"/>
                </a:lnTo>
                <a:lnTo>
                  <a:pt x="426072" y="2438400"/>
                </a:lnTo>
                <a:lnTo>
                  <a:pt x="423468" y="2451100"/>
                </a:lnTo>
                <a:lnTo>
                  <a:pt x="420395" y="2451100"/>
                </a:lnTo>
                <a:lnTo>
                  <a:pt x="417334" y="2463800"/>
                </a:lnTo>
                <a:lnTo>
                  <a:pt x="411365" y="2476500"/>
                </a:lnTo>
                <a:lnTo>
                  <a:pt x="408114" y="2476500"/>
                </a:lnTo>
                <a:lnTo>
                  <a:pt x="402488" y="2489200"/>
                </a:lnTo>
                <a:lnTo>
                  <a:pt x="402056" y="2489200"/>
                </a:lnTo>
                <a:lnTo>
                  <a:pt x="401408" y="2501900"/>
                </a:lnTo>
                <a:lnTo>
                  <a:pt x="399897" y="2501900"/>
                </a:lnTo>
                <a:lnTo>
                  <a:pt x="398335" y="2514600"/>
                </a:lnTo>
                <a:lnTo>
                  <a:pt x="397408" y="2527300"/>
                </a:lnTo>
                <a:lnTo>
                  <a:pt x="396976" y="2527300"/>
                </a:lnTo>
                <a:lnTo>
                  <a:pt x="396875" y="2540000"/>
                </a:lnTo>
                <a:lnTo>
                  <a:pt x="406819" y="2527300"/>
                </a:lnTo>
                <a:lnTo>
                  <a:pt x="407606" y="2540000"/>
                </a:lnTo>
                <a:lnTo>
                  <a:pt x="409651" y="2552700"/>
                </a:lnTo>
                <a:lnTo>
                  <a:pt x="413740" y="2565400"/>
                </a:lnTo>
                <a:lnTo>
                  <a:pt x="421220" y="2578100"/>
                </a:lnTo>
                <a:lnTo>
                  <a:pt x="432066" y="2603500"/>
                </a:lnTo>
                <a:lnTo>
                  <a:pt x="444944" y="2616200"/>
                </a:lnTo>
                <a:lnTo>
                  <a:pt x="458508" y="2628900"/>
                </a:lnTo>
                <a:lnTo>
                  <a:pt x="461695" y="2628900"/>
                </a:lnTo>
                <a:lnTo>
                  <a:pt x="466788" y="2641600"/>
                </a:lnTo>
                <a:lnTo>
                  <a:pt x="473417" y="2641600"/>
                </a:lnTo>
                <a:lnTo>
                  <a:pt x="481215" y="2654300"/>
                </a:lnTo>
                <a:lnTo>
                  <a:pt x="546646" y="2654300"/>
                </a:lnTo>
                <a:lnTo>
                  <a:pt x="555434" y="2641600"/>
                </a:lnTo>
                <a:lnTo>
                  <a:pt x="557136" y="2628900"/>
                </a:lnTo>
                <a:lnTo>
                  <a:pt x="642023" y="2628900"/>
                </a:lnTo>
                <a:lnTo>
                  <a:pt x="653973" y="2616200"/>
                </a:lnTo>
                <a:lnTo>
                  <a:pt x="667143" y="2616200"/>
                </a:lnTo>
                <a:lnTo>
                  <a:pt x="679983" y="2603500"/>
                </a:lnTo>
                <a:lnTo>
                  <a:pt x="727125" y="2590800"/>
                </a:lnTo>
                <a:lnTo>
                  <a:pt x="762330" y="2565400"/>
                </a:lnTo>
                <a:lnTo>
                  <a:pt x="779691" y="2565400"/>
                </a:lnTo>
                <a:lnTo>
                  <a:pt x="817956" y="2540000"/>
                </a:lnTo>
                <a:lnTo>
                  <a:pt x="846620" y="2527300"/>
                </a:lnTo>
                <a:lnTo>
                  <a:pt x="870750" y="2514600"/>
                </a:lnTo>
                <a:lnTo>
                  <a:pt x="895388" y="2501900"/>
                </a:lnTo>
                <a:lnTo>
                  <a:pt x="919937" y="2501900"/>
                </a:lnTo>
                <a:lnTo>
                  <a:pt x="968603" y="2476500"/>
                </a:lnTo>
                <a:lnTo>
                  <a:pt x="992289" y="2463800"/>
                </a:lnTo>
                <a:lnTo>
                  <a:pt x="1169631" y="2413000"/>
                </a:lnTo>
                <a:lnTo>
                  <a:pt x="1215542" y="2400300"/>
                </a:lnTo>
                <a:lnTo>
                  <a:pt x="1255471" y="2387600"/>
                </a:lnTo>
                <a:lnTo>
                  <a:pt x="1295031" y="2374900"/>
                </a:lnTo>
                <a:lnTo>
                  <a:pt x="1339850" y="2362200"/>
                </a:lnTo>
                <a:lnTo>
                  <a:pt x="1392504" y="2349500"/>
                </a:lnTo>
                <a:lnTo>
                  <a:pt x="1418501" y="2336800"/>
                </a:lnTo>
                <a:lnTo>
                  <a:pt x="1444498" y="2324100"/>
                </a:lnTo>
                <a:lnTo>
                  <a:pt x="1495958" y="2311400"/>
                </a:lnTo>
                <a:lnTo>
                  <a:pt x="1547037" y="2286000"/>
                </a:lnTo>
                <a:lnTo>
                  <a:pt x="1688338" y="2247900"/>
                </a:lnTo>
                <a:lnTo>
                  <a:pt x="1735226" y="2235200"/>
                </a:lnTo>
                <a:lnTo>
                  <a:pt x="1782140" y="2209800"/>
                </a:lnTo>
                <a:lnTo>
                  <a:pt x="2107031" y="2120900"/>
                </a:lnTo>
                <a:lnTo>
                  <a:pt x="2154326" y="2120900"/>
                </a:lnTo>
                <a:lnTo>
                  <a:pt x="2202154" y="2108200"/>
                </a:lnTo>
                <a:lnTo>
                  <a:pt x="2372360" y="2108200"/>
                </a:lnTo>
                <a:lnTo>
                  <a:pt x="2433536" y="2095500"/>
                </a:lnTo>
                <a:lnTo>
                  <a:pt x="2433536" y="2057400"/>
                </a:lnTo>
                <a:lnTo>
                  <a:pt x="2433536" y="2044700"/>
                </a:lnTo>
                <a:lnTo>
                  <a:pt x="2433536" y="1943100"/>
                </a:lnTo>
                <a:lnTo>
                  <a:pt x="2433536" y="1930400"/>
                </a:lnTo>
                <a:lnTo>
                  <a:pt x="2427503" y="1930400"/>
                </a:lnTo>
                <a:lnTo>
                  <a:pt x="2405989" y="1917700"/>
                </a:lnTo>
                <a:lnTo>
                  <a:pt x="2385784" y="1917700"/>
                </a:lnTo>
                <a:lnTo>
                  <a:pt x="2362416" y="1943100"/>
                </a:lnTo>
                <a:lnTo>
                  <a:pt x="2343886" y="1930400"/>
                </a:lnTo>
                <a:lnTo>
                  <a:pt x="2210752" y="1930400"/>
                </a:lnTo>
                <a:lnTo>
                  <a:pt x="2171408" y="1943100"/>
                </a:lnTo>
                <a:lnTo>
                  <a:pt x="2133333" y="1968500"/>
                </a:lnTo>
                <a:lnTo>
                  <a:pt x="2096604" y="1981200"/>
                </a:lnTo>
                <a:lnTo>
                  <a:pt x="2091918" y="1981200"/>
                </a:lnTo>
                <a:lnTo>
                  <a:pt x="2093798" y="1968500"/>
                </a:lnTo>
                <a:lnTo>
                  <a:pt x="2095512" y="1955800"/>
                </a:lnTo>
                <a:lnTo>
                  <a:pt x="2090331" y="1955800"/>
                </a:lnTo>
                <a:lnTo>
                  <a:pt x="2067356" y="1968500"/>
                </a:lnTo>
                <a:lnTo>
                  <a:pt x="2030945" y="1981200"/>
                </a:lnTo>
                <a:lnTo>
                  <a:pt x="1992376" y="1981200"/>
                </a:lnTo>
                <a:lnTo>
                  <a:pt x="1962950" y="1993900"/>
                </a:lnTo>
                <a:lnTo>
                  <a:pt x="1929853" y="1993900"/>
                </a:lnTo>
                <a:lnTo>
                  <a:pt x="1911692" y="2006600"/>
                </a:lnTo>
                <a:lnTo>
                  <a:pt x="1899691" y="2019300"/>
                </a:lnTo>
                <a:lnTo>
                  <a:pt x="1885086" y="2044700"/>
                </a:lnTo>
                <a:lnTo>
                  <a:pt x="1882292" y="2032000"/>
                </a:lnTo>
                <a:lnTo>
                  <a:pt x="1877161" y="2019300"/>
                </a:lnTo>
                <a:lnTo>
                  <a:pt x="1858467" y="2019300"/>
                </a:lnTo>
                <a:lnTo>
                  <a:pt x="1856155" y="2032000"/>
                </a:lnTo>
                <a:lnTo>
                  <a:pt x="1853120" y="2032000"/>
                </a:lnTo>
                <a:lnTo>
                  <a:pt x="1849399" y="2044700"/>
                </a:lnTo>
                <a:lnTo>
                  <a:pt x="1838134" y="2032000"/>
                </a:lnTo>
                <a:lnTo>
                  <a:pt x="1792084" y="2032000"/>
                </a:lnTo>
                <a:lnTo>
                  <a:pt x="1767865" y="2019300"/>
                </a:lnTo>
                <a:lnTo>
                  <a:pt x="1762188" y="2032000"/>
                </a:lnTo>
                <a:lnTo>
                  <a:pt x="1755533" y="2044700"/>
                </a:lnTo>
                <a:lnTo>
                  <a:pt x="1747913" y="2057400"/>
                </a:lnTo>
                <a:lnTo>
                  <a:pt x="1691843" y="2057400"/>
                </a:lnTo>
                <a:lnTo>
                  <a:pt x="1678762" y="2044700"/>
                </a:lnTo>
                <a:lnTo>
                  <a:pt x="1664627" y="2057400"/>
                </a:lnTo>
                <a:lnTo>
                  <a:pt x="1657311" y="2070100"/>
                </a:lnTo>
                <a:lnTo>
                  <a:pt x="1652574" y="2070100"/>
                </a:lnTo>
                <a:lnTo>
                  <a:pt x="1646097" y="2082800"/>
                </a:lnTo>
                <a:lnTo>
                  <a:pt x="1577187" y="2082800"/>
                </a:lnTo>
                <a:lnTo>
                  <a:pt x="1541627" y="2095500"/>
                </a:lnTo>
                <a:lnTo>
                  <a:pt x="1508760" y="2108200"/>
                </a:lnTo>
                <a:lnTo>
                  <a:pt x="1511731" y="2120900"/>
                </a:lnTo>
                <a:lnTo>
                  <a:pt x="1513192" y="2120900"/>
                </a:lnTo>
                <a:lnTo>
                  <a:pt x="1513205" y="2133600"/>
                </a:lnTo>
                <a:lnTo>
                  <a:pt x="1511795" y="2146300"/>
                </a:lnTo>
                <a:lnTo>
                  <a:pt x="1488757" y="2146300"/>
                </a:lnTo>
                <a:lnTo>
                  <a:pt x="1478699" y="2133600"/>
                </a:lnTo>
                <a:lnTo>
                  <a:pt x="1469618" y="2120900"/>
                </a:lnTo>
                <a:lnTo>
                  <a:pt x="1463560" y="2133600"/>
                </a:lnTo>
                <a:lnTo>
                  <a:pt x="1459230" y="2133600"/>
                </a:lnTo>
                <a:lnTo>
                  <a:pt x="1457071" y="2146300"/>
                </a:lnTo>
                <a:lnTo>
                  <a:pt x="1440192" y="2146300"/>
                </a:lnTo>
                <a:lnTo>
                  <a:pt x="1423631" y="2133600"/>
                </a:lnTo>
                <a:lnTo>
                  <a:pt x="1407337" y="2146300"/>
                </a:lnTo>
                <a:lnTo>
                  <a:pt x="1391323" y="2146300"/>
                </a:lnTo>
                <a:lnTo>
                  <a:pt x="1364678" y="2159000"/>
                </a:lnTo>
                <a:lnTo>
                  <a:pt x="1349260" y="2159000"/>
                </a:lnTo>
                <a:lnTo>
                  <a:pt x="1341628" y="2171700"/>
                </a:lnTo>
                <a:lnTo>
                  <a:pt x="1338338" y="2197100"/>
                </a:lnTo>
                <a:lnTo>
                  <a:pt x="1315097" y="2209800"/>
                </a:lnTo>
                <a:lnTo>
                  <a:pt x="1289151" y="2197100"/>
                </a:lnTo>
                <a:lnTo>
                  <a:pt x="1238846" y="2197100"/>
                </a:lnTo>
                <a:lnTo>
                  <a:pt x="1224940" y="2209800"/>
                </a:lnTo>
                <a:lnTo>
                  <a:pt x="1213078" y="2222500"/>
                </a:lnTo>
                <a:lnTo>
                  <a:pt x="1203286" y="2235200"/>
                </a:lnTo>
                <a:lnTo>
                  <a:pt x="1195590" y="2247900"/>
                </a:lnTo>
                <a:lnTo>
                  <a:pt x="1189659" y="2235200"/>
                </a:lnTo>
                <a:lnTo>
                  <a:pt x="1141768" y="2235200"/>
                </a:lnTo>
                <a:lnTo>
                  <a:pt x="1132636" y="2247900"/>
                </a:lnTo>
                <a:lnTo>
                  <a:pt x="1120330" y="2260600"/>
                </a:lnTo>
                <a:lnTo>
                  <a:pt x="1113193" y="2273300"/>
                </a:lnTo>
                <a:lnTo>
                  <a:pt x="1117460" y="2286000"/>
                </a:lnTo>
                <a:lnTo>
                  <a:pt x="1126350" y="2286000"/>
                </a:lnTo>
                <a:lnTo>
                  <a:pt x="1133081" y="2298700"/>
                </a:lnTo>
                <a:lnTo>
                  <a:pt x="1121295" y="2298700"/>
                </a:lnTo>
                <a:lnTo>
                  <a:pt x="1117574" y="2311400"/>
                </a:lnTo>
                <a:lnTo>
                  <a:pt x="1115352" y="2311400"/>
                </a:lnTo>
                <a:lnTo>
                  <a:pt x="1124800" y="2324100"/>
                </a:lnTo>
                <a:lnTo>
                  <a:pt x="1153629" y="2324100"/>
                </a:lnTo>
                <a:lnTo>
                  <a:pt x="1130287" y="2336800"/>
                </a:lnTo>
                <a:lnTo>
                  <a:pt x="1118730" y="2336800"/>
                </a:lnTo>
                <a:lnTo>
                  <a:pt x="1108837" y="2311400"/>
                </a:lnTo>
                <a:lnTo>
                  <a:pt x="1090472" y="2298700"/>
                </a:lnTo>
                <a:lnTo>
                  <a:pt x="1074991" y="2298700"/>
                </a:lnTo>
                <a:lnTo>
                  <a:pt x="1059357" y="2286000"/>
                </a:lnTo>
                <a:lnTo>
                  <a:pt x="1027760" y="2286000"/>
                </a:lnTo>
                <a:lnTo>
                  <a:pt x="1013980" y="2273300"/>
                </a:lnTo>
                <a:lnTo>
                  <a:pt x="1004773" y="2273300"/>
                </a:lnTo>
                <a:lnTo>
                  <a:pt x="1000201" y="2286000"/>
                </a:lnTo>
                <a:lnTo>
                  <a:pt x="1000290" y="2298700"/>
                </a:lnTo>
                <a:lnTo>
                  <a:pt x="991971" y="2311400"/>
                </a:lnTo>
                <a:lnTo>
                  <a:pt x="971550" y="2311400"/>
                </a:lnTo>
                <a:lnTo>
                  <a:pt x="953604" y="2324100"/>
                </a:lnTo>
                <a:lnTo>
                  <a:pt x="952703" y="2324100"/>
                </a:lnTo>
                <a:lnTo>
                  <a:pt x="942492" y="2336800"/>
                </a:lnTo>
                <a:lnTo>
                  <a:pt x="941412" y="2349500"/>
                </a:lnTo>
                <a:lnTo>
                  <a:pt x="942187" y="2362200"/>
                </a:lnTo>
                <a:lnTo>
                  <a:pt x="937564" y="2374900"/>
                </a:lnTo>
                <a:lnTo>
                  <a:pt x="928801" y="2362200"/>
                </a:lnTo>
                <a:lnTo>
                  <a:pt x="917244" y="2336800"/>
                </a:lnTo>
                <a:lnTo>
                  <a:pt x="902589" y="2324100"/>
                </a:lnTo>
                <a:lnTo>
                  <a:pt x="884580" y="2336800"/>
                </a:lnTo>
                <a:lnTo>
                  <a:pt x="889774" y="2336800"/>
                </a:lnTo>
                <a:lnTo>
                  <a:pt x="894016" y="2349500"/>
                </a:lnTo>
                <a:lnTo>
                  <a:pt x="897318" y="2349500"/>
                </a:lnTo>
                <a:lnTo>
                  <a:pt x="899718" y="2362200"/>
                </a:lnTo>
                <a:lnTo>
                  <a:pt x="880389" y="2374900"/>
                </a:lnTo>
                <a:lnTo>
                  <a:pt x="840841" y="2374900"/>
                </a:lnTo>
                <a:lnTo>
                  <a:pt x="818832" y="2387600"/>
                </a:lnTo>
                <a:lnTo>
                  <a:pt x="797763" y="2374900"/>
                </a:lnTo>
                <a:lnTo>
                  <a:pt x="791362" y="2374900"/>
                </a:lnTo>
                <a:lnTo>
                  <a:pt x="787565" y="2387600"/>
                </a:lnTo>
                <a:lnTo>
                  <a:pt x="774280" y="2400300"/>
                </a:lnTo>
                <a:lnTo>
                  <a:pt x="761466" y="2413000"/>
                </a:lnTo>
                <a:lnTo>
                  <a:pt x="751763" y="2400300"/>
                </a:lnTo>
                <a:lnTo>
                  <a:pt x="739025" y="2400300"/>
                </a:lnTo>
                <a:lnTo>
                  <a:pt x="740130" y="2391003"/>
                </a:lnTo>
                <a:lnTo>
                  <a:pt x="732536" y="2400300"/>
                </a:lnTo>
                <a:lnTo>
                  <a:pt x="720331" y="2413000"/>
                </a:lnTo>
                <a:lnTo>
                  <a:pt x="703046" y="2425700"/>
                </a:lnTo>
                <a:lnTo>
                  <a:pt x="683361" y="2438400"/>
                </a:lnTo>
                <a:lnTo>
                  <a:pt x="663981" y="2451100"/>
                </a:lnTo>
                <a:lnTo>
                  <a:pt x="648385" y="2463800"/>
                </a:lnTo>
                <a:lnTo>
                  <a:pt x="642442" y="2463800"/>
                </a:lnTo>
                <a:lnTo>
                  <a:pt x="660933" y="2438704"/>
                </a:lnTo>
                <a:lnTo>
                  <a:pt x="660514" y="2451100"/>
                </a:lnTo>
                <a:lnTo>
                  <a:pt x="670026" y="2438400"/>
                </a:lnTo>
                <a:lnTo>
                  <a:pt x="678548" y="2438400"/>
                </a:lnTo>
                <a:lnTo>
                  <a:pt x="690016" y="2425700"/>
                </a:lnTo>
                <a:lnTo>
                  <a:pt x="705650" y="2413000"/>
                </a:lnTo>
                <a:lnTo>
                  <a:pt x="726694" y="2400300"/>
                </a:lnTo>
                <a:lnTo>
                  <a:pt x="685393" y="2400300"/>
                </a:lnTo>
                <a:lnTo>
                  <a:pt x="686904" y="2387600"/>
                </a:lnTo>
                <a:lnTo>
                  <a:pt x="693788" y="2387600"/>
                </a:lnTo>
                <a:lnTo>
                  <a:pt x="698792" y="2374900"/>
                </a:lnTo>
                <a:lnTo>
                  <a:pt x="704621" y="2374900"/>
                </a:lnTo>
                <a:lnTo>
                  <a:pt x="711123" y="2362200"/>
                </a:lnTo>
                <a:lnTo>
                  <a:pt x="720204" y="2362200"/>
                </a:lnTo>
                <a:lnTo>
                  <a:pt x="724535" y="2349500"/>
                </a:lnTo>
                <a:lnTo>
                  <a:pt x="731596" y="2349500"/>
                </a:lnTo>
                <a:lnTo>
                  <a:pt x="738543" y="2336800"/>
                </a:lnTo>
                <a:lnTo>
                  <a:pt x="752221" y="2336800"/>
                </a:lnTo>
                <a:lnTo>
                  <a:pt x="790968" y="2298700"/>
                </a:lnTo>
                <a:lnTo>
                  <a:pt x="825906" y="2260600"/>
                </a:lnTo>
                <a:lnTo>
                  <a:pt x="865720" y="2209800"/>
                </a:lnTo>
                <a:lnTo>
                  <a:pt x="882637" y="2171700"/>
                </a:lnTo>
                <a:lnTo>
                  <a:pt x="905256" y="2184400"/>
                </a:lnTo>
                <a:lnTo>
                  <a:pt x="925944" y="2171700"/>
                </a:lnTo>
                <a:lnTo>
                  <a:pt x="944435" y="2159000"/>
                </a:lnTo>
                <a:lnTo>
                  <a:pt x="960488" y="2146300"/>
                </a:lnTo>
                <a:lnTo>
                  <a:pt x="970305" y="2133600"/>
                </a:lnTo>
                <a:lnTo>
                  <a:pt x="981875" y="2120900"/>
                </a:lnTo>
                <a:lnTo>
                  <a:pt x="995197" y="2120900"/>
                </a:lnTo>
                <a:lnTo>
                  <a:pt x="1010234" y="2108200"/>
                </a:lnTo>
                <a:lnTo>
                  <a:pt x="1010856" y="2095500"/>
                </a:lnTo>
                <a:lnTo>
                  <a:pt x="1012075" y="2082800"/>
                </a:lnTo>
                <a:lnTo>
                  <a:pt x="1013955" y="2070100"/>
                </a:lnTo>
                <a:lnTo>
                  <a:pt x="1016508" y="2057400"/>
                </a:lnTo>
                <a:lnTo>
                  <a:pt x="1037031" y="2070100"/>
                </a:lnTo>
                <a:lnTo>
                  <a:pt x="1068222" y="2057400"/>
                </a:lnTo>
                <a:lnTo>
                  <a:pt x="1106449" y="2032000"/>
                </a:lnTo>
                <a:lnTo>
                  <a:pt x="1148003" y="2006600"/>
                </a:lnTo>
                <a:lnTo>
                  <a:pt x="1188351" y="1968500"/>
                </a:lnTo>
                <a:lnTo>
                  <a:pt x="1223873" y="1943100"/>
                </a:lnTo>
                <a:lnTo>
                  <a:pt x="1251356" y="1917700"/>
                </a:lnTo>
                <a:lnTo>
                  <a:pt x="1267612" y="1892300"/>
                </a:lnTo>
                <a:lnTo>
                  <a:pt x="1262138" y="1892300"/>
                </a:lnTo>
                <a:lnTo>
                  <a:pt x="1258011" y="1879600"/>
                </a:lnTo>
                <a:lnTo>
                  <a:pt x="1255229" y="1879600"/>
                </a:lnTo>
                <a:lnTo>
                  <a:pt x="1253769" y="1866900"/>
                </a:lnTo>
                <a:lnTo>
                  <a:pt x="1266101" y="1866900"/>
                </a:lnTo>
                <a:lnTo>
                  <a:pt x="1272374" y="1879600"/>
                </a:lnTo>
                <a:lnTo>
                  <a:pt x="1290002" y="1866900"/>
                </a:lnTo>
                <a:lnTo>
                  <a:pt x="1301318" y="1866900"/>
                </a:lnTo>
                <a:lnTo>
                  <a:pt x="1306283" y="1854200"/>
                </a:lnTo>
                <a:lnTo>
                  <a:pt x="1304810" y="1841500"/>
                </a:lnTo>
                <a:lnTo>
                  <a:pt x="1330655" y="1828800"/>
                </a:lnTo>
                <a:lnTo>
                  <a:pt x="1352423" y="1816100"/>
                </a:lnTo>
                <a:lnTo>
                  <a:pt x="1366761" y="1803400"/>
                </a:lnTo>
                <a:lnTo>
                  <a:pt x="1370342" y="1778000"/>
                </a:lnTo>
                <a:lnTo>
                  <a:pt x="1393545" y="1778000"/>
                </a:lnTo>
                <a:lnTo>
                  <a:pt x="1418894" y="1752600"/>
                </a:lnTo>
                <a:lnTo>
                  <a:pt x="1442783" y="1727200"/>
                </a:lnTo>
                <a:lnTo>
                  <a:pt x="1461617" y="1714500"/>
                </a:lnTo>
                <a:lnTo>
                  <a:pt x="1490840" y="1689100"/>
                </a:lnTo>
                <a:lnTo>
                  <a:pt x="1514767" y="1651000"/>
                </a:lnTo>
                <a:lnTo>
                  <a:pt x="1534541" y="1612900"/>
                </a:lnTo>
                <a:lnTo>
                  <a:pt x="1551368" y="1574800"/>
                </a:lnTo>
                <a:lnTo>
                  <a:pt x="1559534" y="1587500"/>
                </a:lnTo>
                <a:lnTo>
                  <a:pt x="1563052" y="1587500"/>
                </a:lnTo>
                <a:lnTo>
                  <a:pt x="1566875" y="1600200"/>
                </a:lnTo>
                <a:lnTo>
                  <a:pt x="1576019" y="1600200"/>
                </a:lnTo>
                <a:lnTo>
                  <a:pt x="1584363" y="1574800"/>
                </a:lnTo>
                <a:lnTo>
                  <a:pt x="1606867" y="1549400"/>
                </a:lnTo>
                <a:lnTo>
                  <a:pt x="1633474" y="1524000"/>
                </a:lnTo>
                <a:lnTo>
                  <a:pt x="1654098" y="1498600"/>
                </a:lnTo>
                <a:lnTo>
                  <a:pt x="1676438" y="1473200"/>
                </a:lnTo>
                <a:lnTo>
                  <a:pt x="1686953" y="1460500"/>
                </a:lnTo>
                <a:lnTo>
                  <a:pt x="1688503" y="1435100"/>
                </a:lnTo>
                <a:lnTo>
                  <a:pt x="1683943" y="1409700"/>
                </a:lnTo>
                <a:lnTo>
                  <a:pt x="1692783" y="1409700"/>
                </a:lnTo>
                <a:lnTo>
                  <a:pt x="1702358" y="1422400"/>
                </a:lnTo>
                <a:lnTo>
                  <a:pt x="1723529" y="1422400"/>
                </a:lnTo>
                <a:lnTo>
                  <a:pt x="1720329" y="1409700"/>
                </a:lnTo>
                <a:lnTo>
                  <a:pt x="1717903" y="1409700"/>
                </a:lnTo>
                <a:lnTo>
                  <a:pt x="1716290" y="1397000"/>
                </a:lnTo>
                <a:lnTo>
                  <a:pt x="1715528" y="1384300"/>
                </a:lnTo>
                <a:lnTo>
                  <a:pt x="1731492" y="1397000"/>
                </a:lnTo>
                <a:lnTo>
                  <a:pt x="1743316" y="1384300"/>
                </a:lnTo>
                <a:lnTo>
                  <a:pt x="1753844" y="1371600"/>
                </a:lnTo>
                <a:lnTo>
                  <a:pt x="1765922" y="1358900"/>
                </a:lnTo>
                <a:lnTo>
                  <a:pt x="1791436" y="1358900"/>
                </a:lnTo>
                <a:lnTo>
                  <a:pt x="1790674" y="1346200"/>
                </a:lnTo>
                <a:lnTo>
                  <a:pt x="1791360" y="1333500"/>
                </a:lnTo>
                <a:lnTo>
                  <a:pt x="1793532" y="1320800"/>
                </a:lnTo>
                <a:lnTo>
                  <a:pt x="1797278" y="1320800"/>
                </a:lnTo>
                <a:lnTo>
                  <a:pt x="1809648" y="1308100"/>
                </a:lnTo>
                <a:lnTo>
                  <a:pt x="1825015" y="1308100"/>
                </a:lnTo>
                <a:lnTo>
                  <a:pt x="1839976" y="1295400"/>
                </a:lnTo>
                <a:lnTo>
                  <a:pt x="1851126" y="1295400"/>
                </a:lnTo>
                <a:lnTo>
                  <a:pt x="1859800" y="1282700"/>
                </a:lnTo>
                <a:lnTo>
                  <a:pt x="1861083" y="1270000"/>
                </a:lnTo>
                <a:lnTo>
                  <a:pt x="1860257" y="1257300"/>
                </a:lnTo>
                <a:lnTo>
                  <a:pt x="1862594" y="1244600"/>
                </a:lnTo>
                <a:lnTo>
                  <a:pt x="1887359" y="1231900"/>
                </a:lnTo>
                <a:lnTo>
                  <a:pt x="1915985" y="1206500"/>
                </a:lnTo>
                <a:lnTo>
                  <a:pt x="1943277" y="1181100"/>
                </a:lnTo>
                <a:lnTo>
                  <a:pt x="1964029" y="1155700"/>
                </a:lnTo>
                <a:lnTo>
                  <a:pt x="1955723" y="1143000"/>
                </a:lnTo>
                <a:lnTo>
                  <a:pt x="1948649" y="1143000"/>
                </a:lnTo>
                <a:lnTo>
                  <a:pt x="1942833" y="1130300"/>
                </a:lnTo>
                <a:lnTo>
                  <a:pt x="1938286" y="1117600"/>
                </a:lnTo>
                <a:lnTo>
                  <a:pt x="1989988" y="1117600"/>
                </a:lnTo>
                <a:lnTo>
                  <a:pt x="1989759" y="1104900"/>
                </a:lnTo>
                <a:lnTo>
                  <a:pt x="1987169" y="1092200"/>
                </a:lnTo>
                <a:lnTo>
                  <a:pt x="2003463" y="1092200"/>
                </a:lnTo>
                <a:lnTo>
                  <a:pt x="2017966" y="1079500"/>
                </a:lnTo>
                <a:lnTo>
                  <a:pt x="2030628" y="1066800"/>
                </a:lnTo>
                <a:lnTo>
                  <a:pt x="2041461" y="1054100"/>
                </a:lnTo>
                <a:lnTo>
                  <a:pt x="2060829" y="1041400"/>
                </a:lnTo>
                <a:lnTo>
                  <a:pt x="2069922" y="1028700"/>
                </a:lnTo>
                <a:lnTo>
                  <a:pt x="2070138" y="1016000"/>
                </a:lnTo>
                <a:lnTo>
                  <a:pt x="2062873" y="990600"/>
                </a:lnTo>
                <a:lnTo>
                  <a:pt x="2078316" y="977900"/>
                </a:lnTo>
                <a:lnTo>
                  <a:pt x="2102561" y="965200"/>
                </a:lnTo>
                <a:lnTo>
                  <a:pt x="2128253" y="952500"/>
                </a:lnTo>
                <a:lnTo>
                  <a:pt x="2148078" y="939800"/>
                </a:lnTo>
                <a:lnTo>
                  <a:pt x="2155583" y="927100"/>
                </a:lnTo>
                <a:lnTo>
                  <a:pt x="2160270" y="914400"/>
                </a:lnTo>
                <a:lnTo>
                  <a:pt x="2162162" y="901700"/>
                </a:lnTo>
                <a:lnTo>
                  <a:pt x="2161273" y="876300"/>
                </a:lnTo>
                <a:lnTo>
                  <a:pt x="2191766" y="876300"/>
                </a:lnTo>
                <a:lnTo>
                  <a:pt x="2203793" y="863600"/>
                </a:lnTo>
                <a:lnTo>
                  <a:pt x="2212670" y="863600"/>
                </a:lnTo>
                <a:lnTo>
                  <a:pt x="2218499" y="850900"/>
                </a:lnTo>
                <a:lnTo>
                  <a:pt x="2221395" y="838200"/>
                </a:lnTo>
                <a:lnTo>
                  <a:pt x="2219972" y="812800"/>
                </a:lnTo>
                <a:lnTo>
                  <a:pt x="2204161" y="812800"/>
                </a:lnTo>
                <a:lnTo>
                  <a:pt x="2192629" y="800100"/>
                </a:lnTo>
                <a:lnTo>
                  <a:pt x="2200071" y="800100"/>
                </a:lnTo>
                <a:lnTo>
                  <a:pt x="2200821" y="787400"/>
                </a:lnTo>
                <a:lnTo>
                  <a:pt x="2199551" y="774700"/>
                </a:lnTo>
                <a:lnTo>
                  <a:pt x="2189340" y="787400"/>
                </a:lnTo>
                <a:lnTo>
                  <a:pt x="2162568" y="787400"/>
                </a:lnTo>
                <a:lnTo>
                  <a:pt x="2174862" y="762000"/>
                </a:lnTo>
                <a:lnTo>
                  <a:pt x="2187765" y="762000"/>
                </a:lnTo>
                <a:lnTo>
                  <a:pt x="2204732" y="774700"/>
                </a:lnTo>
                <a:lnTo>
                  <a:pt x="2229193" y="787400"/>
                </a:lnTo>
                <a:lnTo>
                  <a:pt x="2245449" y="787400"/>
                </a:lnTo>
                <a:lnTo>
                  <a:pt x="2261463" y="774700"/>
                </a:lnTo>
                <a:lnTo>
                  <a:pt x="2307501" y="774700"/>
                </a:lnTo>
                <a:lnTo>
                  <a:pt x="2314702" y="762000"/>
                </a:lnTo>
                <a:lnTo>
                  <a:pt x="2314397" y="749300"/>
                </a:lnTo>
                <a:lnTo>
                  <a:pt x="2306612" y="736600"/>
                </a:lnTo>
                <a:lnTo>
                  <a:pt x="2312162" y="736600"/>
                </a:lnTo>
                <a:lnTo>
                  <a:pt x="2326322" y="711200"/>
                </a:lnTo>
                <a:lnTo>
                  <a:pt x="2339556" y="698500"/>
                </a:lnTo>
                <a:lnTo>
                  <a:pt x="2342299" y="711200"/>
                </a:lnTo>
                <a:lnTo>
                  <a:pt x="2343810" y="698500"/>
                </a:lnTo>
                <a:lnTo>
                  <a:pt x="2345334" y="685800"/>
                </a:lnTo>
                <a:lnTo>
                  <a:pt x="2341575" y="673100"/>
                </a:lnTo>
                <a:lnTo>
                  <a:pt x="2335098" y="673100"/>
                </a:lnTo>
                <a:lnTo>
                  <a:pt x="2329967" y="647700"/>
                </a:lnTo>
                <a:lnTo>
                  <a:pt x="2346299" y="660400"/>
                </a:lnTo>
                <a:lnTo>
                  <a:pt x="2365337" y="673100"/>
                </a:lnTo>
                <a:lnTo>
                  <a:pt x="2383561" y="673100"/>
                </a:lnTo>
                <a:lnTo>
                  <a:pt x="2397455" y="660400"/>
                </a:lnTo>
                <a:lnTo>
                  <a:pt x="2382228" y="660400"/>
                </a:lnTo>
                <a:lnTo>
                  <a:pt x="2375649" y="647700"/>
                </a:lnTo>
                <a:lnTo>
                  <a:pt x="2369769" y="647700"/>
                </a:lnTo>
                <a:lnTo>
                  <a:pt x="2384221" y="622300"/>
                </a:lnTo>
                <a:lnTo>
                  <a:pt x="2400096" y="622300"/>
                </a:lnTo>
                <a:lnTo>
                  <a:pt x="2416060" y="609600"/>
                </a:lnTo>
                <a:lnTo>
                  <a:pt x="2430754" y="584200"/>
                </a:lnTo>
                <a:lnTo>
                  <a:pt x="2433536" y="584200"/>
                </a:lnTo>
                <a:lnTo>
                  <a:pt x="2433536" y="381000"/>
                </a:lnTo>
                <a:close/>
              </a:path>
              <a:path w="2433955" h="3897629">
                <a:moveTo>
                  <a:pt x="2433536" y="0"/>
                </a:moveTo>
                <a:lnTo>
                  <a:pt x="2416810" y="0"/>
                </a:lnTo>
                <a:lnTo>
                  <a:pt x="2381885" y="25400"/>
                </a:lnTo>
                <a:lnTo>
                  <a:pt x="2368918" y="0"/>
                </a:lnTo>
                <a:lnTo>
                  <a:pt x="2321661" y="0"/>
                </a:lnTo>
                <a:lnTo>
                  <a:pt x="2299690" y="12700"/>
                </a:lnTo>
                <a:lnTo>
                  <a:pt x="2235454" y="12700"/>
                </a:lnTo>
                <a:lnTo>
                  <a:pt x="2228888" y="25400"/>
                </a:lnTo>
                <a:lnTo>
                  <a:pt x="2221865" y="38100"/>
                </a:lnTo>
                <a:lnTo>
                  <a:pt x="2214384" y="50800"/>
                </a:lnTo>
                <a:lnTo>
                  <a:pt x="2206472" y="63500"/>
                </a:lnTo>
                <a:lnTo>
                  <a:pt x="2191143" y="50800"/>
                </a:lnTo>
                <a:lnTo>
                  <a:pt x="2158758" y="38100"/>
                </a:lnTo>
                <a:lnTo>
                  <a:pt x="2114651" y="38100"/>
                </a:lnTo>
                <a:lnTo>
                  <a:pt x="2013775" y="63500"/>
                </a:lnTo>
                <a:lnTo>
                  <a:pt x="1967572" y="88900"/>
                </a:lnTo>
                <a:lnTo>
                  <a:pt x="1930742" y="101600"/>
                </a:lnTo>
                <a:lnTo>
                  <a:pt x="1908441" y="114300"/>
                </a:lnTo>
                <a:lnTo>
                  <a:pt x="1911604" y="114300"/>
                </a:lnTo>
                <a:lnTo>
                  <a:pt x="1913255" y="127000"/>
                </a:lnTo>
                <a:lnTo>
                  <a:pt x="1911908" y="139700"/>
                </a:lnTo>
                <a:lnTo>
                  <a:pt x="1899145" y="139700"/>
                </a:lnTo>
                <a:lnTo>
                  <a:pt x="1896986" y="131800"/>
                </a:lnTo>
                <a:lnTo>
                  <a:pt x="1900440" y="129438"/>
                </a:lnTo>
                <a:lnTo>
                  <a:pt x="1902599" y="126199"/>
                </a:lnTo>
                <a:lnTo>
                  <a:pt x="1895462" y="119722"/>
                </a:lnTo>
                <a:lnTo>
                  <a:pt x="1893735" y="124688"/>
                </a:lnTo>
                <a:lnTo>
                  <a:pt x="1893316" y="127000"/>
                </a:lnTo>
                <a:lnTo>
                  <a:pt x="1856486" y="127000"/>
                </a:lnTo>
                <a:lnTo>
                  <a:pt x="1850694" y="152400"/>
                </a:lnTo>
                <a:lnTo>
                  <a:pt x="1780959" y="152400"/>
                </a:lnTo>
                <a:lnTo>
                  <a:pt x="1765706" y="177800"/>
                </a:lnTo>
                <a:lnTo>
                  <a:pt x="1713090" y="177800"/>
                </a:lnTo>
                <a:lnTo>
                  <a:pt x="1657565" y="203200"/>
                </a:lnTo>
                <a:lnTo>
                  <a:pt x="1620177" y="215900"/>
                </a:lnTo>
                <a:lnTo>
                  <a:pt x="1585734" y="241300"/>
                </a:lnTo>
                <a:lnTo>
                  <a:pt x="1553997" y="266700"/>
                </a:lnTo>
                <a:lnTo>
                  <a:pt x="1524762" y="292100"/>
                </a:lnTo>
                <a:lnTo>
                  <a:pt x="1518297" y="292100"/>
                </a:lnTo>
                <a:lnTo>
                  <a:pt x="1517764" y="279400"/>
                </a:lnTo>
                <a:lnTo>
                  <a:pt x="1516951" y="279400"/>
                </a:lnTo>
                <a:lnTo>
                  <a:pt x="1509623" y="266700"/>
                </a:lnTo>
                <a:lnTo>
                  <a:pt x="1492377" y="292100"/>
                </a:lnTo>
                <a:lnTo>
                  <a:pt x="1460525" y="304800"/>
                </a:lnTo>
                <a:lnTo>
                  <a:pt x="1425435" y="330200"/>
                </a:lnTo>
                <a:lnTo>
                  <a:pt x="1398460" y="342900"/>
                </a:lnTo>
                <a:lnTo>
                  <a:pt x="1368920" y="355600"/>
                </a:lnTo>
                <a:lnTo>
                  <a:pt x="1353553" y="368300"/>
                </a:lnTo>
                <a:lnTo>
                  <a:pt x="1345933" y="381000"/>
                </a:lnTo>
                <a:lnTo>
                  <a:pt x="1339634" y="419100"/>
                </a:lnTo>
                <a:lnTo>
                  <a:pt x="1333792" y="406400"/>
                </a:lnTo>
                <a:lnTo>
                  <a:pt x="1326299" y="393700"/>
                </a:lnTo>
                <a:lnTo>
                  <a:pt x="1307020" y="393700"/>
                </a:lnTo>
                <a:lnTo>
                  <a:pt x="1306842" y="406400"/>
                </a:lnTo>
                <a:lnTo>
                  <a:pt x="1305801" y="406400"/>
                </a:lnTo>
                <a:lnTo>
                  <a:pt x="1303947" y="419100"/>
                </a:lnTo>
                <a:lnTo>
                  <a:pt x="1289913" y="406400"/>
                </a:lnTo>
                <a:lnTo>
                  <a:pt x="1276718" y="419100"/>
                </a:lnTo>
                <a:lnTo>
                  <a:pt x="1262913" y="419100"/>
                </a:lnTo>
                <a:lnTo>
                  <a:pt x="1247063" y="431800"/>
                </a:lnTo>
                <a:lnTo>
                  <a:pt x="1220889" y="419100"/>
                </a:lnTo>
                <a:lnTo>
                  <a:pt x="1218133" y="431800"/>
                </a:lnTo>
                <a:lnTo>
                  <a:pt x="1214081" y="444500"/>
                </a:lnTo>
                <a:lnTo>
                  <a:pt x="1208722" y="457200"/>
                </a:lnTo>
                <a:lnTo>
                  <a:pt x="1202080" y="457200"/>
                </a:lnTo>
                <a:lnTo>
                  <a:pt x="1187792" y="469900"/>
                </a:lnTo>
                <a:lnTo>
                  <a:pt x="1141958" y="469900"/>
                </a:lnTo>
                <a:lnTo>
                  <a:pt x="1129868" y="482600"/>
                </a:lnTo>
                <a:lnTo>
                  <a:pt x="1125054" y="495300"/>
                </a:lnTo>
                <a:lnTo>
                  <a:pt x="1122641" y="495300"/>
                </a:lnTo>
                <a:lnTo>
                  <a:pt x="1117727" y="508000"/>
                </a:lnTo>
                <a:lnTo>
                  <a:pt x="1086993" y="520700"/>
                </a:lnTo>
                <a:lnTo>
                  <a:pt x="1020064" y="546100"/>
                </a:lnTo>
                <a:lnTo>
                  <a:pt x="991641" y="571500"/>
                </a:lnTo>
                <a:lnTo>
                  <a:pt x="997267" y="571500"/>
                </a:lnTo>
                <a:lnTo>
                  <a:pt x="1001483" y="584200"/>
                </a:lnTo>
                <a:lnTo>
                  <a:pt x="1004227" y="596900"/>
                </a:lnTo>
                <a:lnTo>
                  <a:pt x="1005484" y="609600"/>
                </a:lnTo>
                <a:lnTo>
                  <a:pt x="980935" y="609600"/>
                </a:lnTo>
                <a:lnTo>
                  <a:pt x="969403" y="596900"/>
                </a:lnTo>
                <a:lnTo>
                  <a:pt x="953579" y="596900"/>
                </a:lnTo>
                <a:lnTo>
                  <a:pt x="951407" y="609600"/>
                </a:lnTo>
                <a:lnTo>
                  <a:pt x="951191" y="622300"/>
                </a:lnTo>
                <a:lnTo>
                  <a:pt x="902500" y="622300"/>
                </a:lnTo>
                <a:lnTo>
                  <a:pt x="888479" y="635000"/>
                </a:lnTo>
                <a:lnTo>
                  <a:pt x="864362" y="647700"/>
                </a:lnTo>
                <a:lnTo>
                  <a:pt x="851331" y="660400"/>
                </a:lnTo>
                <a:lnTo>
                  <a:pt x="846810" y="673100"/>
                </a:lnTo>
                <a:lnTo>
                  <a:pt x="848245" y="698500"/>
                </a:lnTo>
                <a:lnTo>
                  <a:pt x="827913" y="711200"/>
                </a:lnTo>
                <a:lnTo>
                  <a:pt x="752221" y="711200"/>
                </a:lnTo>
                <a:lnTo>
                  <a:pt x="740791" y="723900"/>
                </a:lnTo>
                <a:lnTo>
                  <a:pt x="731812" y="736600"/>
                </a:lnTo>
                <a:lnTo>
                  <a:pt x="725297" y="762000"/>
                </a:lnTo>
                <a:lnTo>
                  <a:pt x="721283" y="774700"/>
                </a:lnTo>
                <a:lnTo>
                  <a:pt x="714108" y="774700"/>
                </a:lnTo>
                <a:lnTo>
                  <a:pt x="706856" y="762000"/>
                </a:lnTo>
                <a:lnTo>
                  <a:pt x="692086" y="762000"/>
                </a:lnTo>
                <a:lnTo>
                  <a:pt x="677214" y="774700"/>
                </a:lnTo>
                <a:lnTo>
                  <a:pt x="667169" y="774700"/>
                </a:lnTo>
                <a:lnTo>
                  <a:pt x="659307" y="787400"/>
                </a:lnTo>
                <a:lnTo>
                  <a:pt x="651002" y="800100"/>
                </a:lnTo>
                <a:lnTo>
                  <a:pt x="647484" y="825500"/>
                </a:lnTo>
                <a:lnTo>
                  <a:pt x="662190" y="825500"/>
                </a:lnTo>
                <a:lnTo>
                  <a:pt x="671334" y="838200"/>
                </a:lnTo>
                <a:lnTo>
                  <a:pt x="665365" y="838200"/>
                </a:lnTo>
                <a:lnTo>
                  <a:pt x="661136" y="850900"/>
                </a:lnTo>
                <a:lnTo>
                  <a:pt x="658647" y="850900"/>
                </a:lnTo>
                <a:lnTo>
                  <a:pt x="657923" y="863600"/>
                </a:lnTo>
                <a:lnTo>
                  <a:pt x="696849" y="863600"/>
                </a:lnTo>
                <a:lnTo>
                  <a:pt x="677773" y="876300"/>
                </a:lnTo>
                <a:lnTo>
                  <a:pt x="665251" y="876300"/>
                </a:lnTo>
                <a:lnTo>
                  <a:pt x="651865" y="863600"/>
                </a:lnTo>
                <a:lnTo>
                  <a:pt x="630237" y="850900"/>
                </a:lnTo>
                <a:lnTo>
                  <a:pt x="613930" y="850900"/>
                </a:lnTo>
                <a:lnTo>
                  <a:pt x="597738" y="838200"/>
                </a:lnTo>
                <a:lnTo>
                  <a:pt x="542455" y="838200"/>
                </a:lnTo>
                <a:lnTo>
                  <a:pt x="539927" y="850900"/>
                </a:lnTo>
                <a:lnTo>
                  <a:pt x="543509" y="876300"/>
                </a:lnTo>
                <a:lnTo>
                  <a:pt x="536257" y="876300"/>
                </a:lnTo>
                <a:lnTo>
                  <a:pt x="518121" y="889000"/>
                </a:lnTo>
                <a:lnTo>
                  <a:pt x="501815" y="901700"/>
                </a:lnTo>
                <a:lnTo>
                  <a:pt x="500037" y="889000"/>
                </a:lnTo>
                <a:lnTo>
                  <a:pt x="492874" y="914400"/>
                </a:lnTo>
                <a:lnTo>
                  <a:pt x="493953" y="927100"/>
                </a:lnTo>
                <a:lnTo>
                  <a:pt x="497268" y="939800"/>
                </a:lnTo>
                <a:lnTo>
                  <a:pt x="496798" y="952500"/>
                </a:lnTo>
                <a:lnTo>
                  <a:pt x="484505" y="939800"/>
                </a:lnTo>
                <a:lnTo>
                  <a:pt x="469379" y="914400"/>
                </a:lnTo>
                <a:lnTo>
                  <a:pt x="436448" y="914400"/>
                </a:lnTo>
                <a:lnTo>
                  <a:pt x="442861" y="927100"/>
                </a:lnTo>
                <a:lnTo>
                  <a:pt x="448449" y="927100"/>
                </a:lnTo>
                <a:lnTo>
                  <a:pt x="453237" y="939800"/>
                </a:lnTo>
                <a:lnTo>
                  <a:pt x="457212" y="952500"/>
                </a:lnTo>
                <a:lnTo>
                  <a:pt x="439547" y="965200"/>
                </a:lnTo>
                <a:lnTo>
                  <a:pt x="421284" y="965200"/>
                </a:lnTo>
                <a:lnTo>
                  <a:pt x="402501" y="977900"/>
                </a:lnTo>
                <a:lnTo>
                  <a:pt x="383247" y="990600"/>
                </a:lnTo>
                <a:lnTo>
                  <a:pt x="358990" y="977900"/>
                </a:lnTo>
                <a:lnTo>
                  <a:pt x="353212" y="977900"/>
                </a:lnTo>
                <a:lnTo>
                  <a:pt x="352005" y="990600"/>
                </a:lnTo>
                <a:lnTo>
                  <a:pt x="341503" y="1003300"/>
                </a:lnTo>
                <a:lnTo>
                  <a:pt x="314782" y="1028700"/>
                </a:lnTo>
                <a:lnTo>
                  <a:pt x="286346" y="1041400"/>
                </a:lnTo>
                <a:lnTo>
                  <a:pt x="257441" y="1041400"/>
                </a:lnTo>
                <a:lnTo>
                  <a:pt x="229260" y="1054100"/>
                </a:lnTo>
                <a:lnTo>
                  <a:pt x="202895" y="1066800"/>
                </a:lnTo>
                <a:lnTo>
                  <a:pt x="169697" y="1092200"/>
                </a:lnTo>
                <a:lnTo>
                  <a:pt x="138163" y="1104900"/>
                </a:lnTo>
                <a:lnTo>
                  <a:pt x="116789" y="1130300"/>
                </a:lnTo>
                <a:lnTo>
                  <a:pt x="107327" y="1143000"/>
                </a:lnTo>
                <a:lnTo>
                  <a:pt x="102590" y="1168400"/>
                </a:lnTo>
                <a:lnTo>
                  <a:pt x="91821" y="1193800"/>
                </a:lnTo>
                <a:lnTo>
                  <a:pt x="71551" y="1193800"/>
                </a:lnTo>
                <a:lnTo>
                  <a:pt x="86652" y="1181100"/>
                </a:lnTo>
                <a:lnTo>
                  <a:pt x="94805" y="1168400"/>
                </a:lnTo>
                <a:lnTo>
                  <a:pt x="81318" y="1155700"/>
                </a:lnTo>
                <a:lnTo>
                  <a:pt x="66332" y="1155700"/>
                </a:lnTo>
                <a:lnTo>
                  <a:pt x="38633" y="1181100"/>
                </a:lnTo>
                <a:lnTo>
                  <a:pt x="11950" y="1193800"/>
                </a:lnTo>
                <a:lnTo>
                  <a:pt x="0" y="1206500"/>
                </a:lnTo>
                <a:lnTo>
                  <a:pt x="95377" y="1358900"/>
                </a:lnTo>
                <a:lnTo>
                  <a:pt x="104025" y="1358900"/>
                </a:lnTo>
                <a:lnTo>
                  <a:pt x="125437" y="1346200"/>
                </a:lnTo>
                <a:lnTo>
                  <a:pt x="152857" y="1320800"/>
                </a:lnTo>
                <a:lnTo>
                  <a:pt x="179514" y="1308100"/>
                </a:lnTo>
                <a:lnTo>
                  <a:pt x="198386" y="1295400"/>
                </a:lnTo>
                <a:lnTo>
                  <a:pt x="228117" y="1282700"/>
                </a:lnTo>
                <a:lnTo>
                  <a:pt x="249834" y="1257300"/>
                </a:lnTo>
                <a:lnTo>
                  <a:pt x="244614" y="1244600"/>
                </a:lnTo>
                <a:lnTo>
                  <a:pt x="279590" y="1219200"/>
                </a:lnTo>
                <a:lnTo>
                  <a:pt x="326529" y="1193800"/>
                </a:lnTo>
                <a:lnTo>
                  <a:pt x="390601" y="1155700"/>
                </a:lnTo>
                <a:lnTo>
                  <a:pt x="433412" y="1117600"/>
                </a:lnTo>
                <a:lnTo>
                  <a:pt x="523354" y="1066800"/>
                </a:lnTo>
                <a:lnTo>
                  <a:pt x="567512" y="1028700"/>
                </a:lnTo>
                <a:lnTo>
                  <a:pt x="608431" y="1016000"/>
                </a:lnTo>
                <a:lnTo>
                  <a:pt x="649947" y="990600"/>
                </a:lnTo>
                <a:lnTo>
                  <a:pt x="691337" y="965200"/>
                </a:lnTo>
                <a:lnTo>
                  <a:pt x="711606" y="952500"/>
                </a:lnTo>
                <a:lnTo>
                  <a:pt x="731888" y="939800"/>
                </a:lnTo>
                <a:lnTo>
                  <a:pt x="773455" y="914400"/>
                </a:lnTo>
                <a:lnTo>
                  <a:pt x="791387" y="901700"/>
                </a:lnTo>
                <a:lnTo>
                  <a:pt x="809320" y="889000"/>
                </a:lnTo>
                <a:lnTo>
                  <a:pt x="845337" y="876300"/>
                </a:lnTo>
                <a:lnTo>
                  <a:pt x="887387" y="850900"/>
                </a:lnTo>
                <a:lnTo>
                  <a:pt x="936409" y="825500"/>
                </a:lnTo>
                <a:lnTo>
                  <a:pt x="982662" y="800100"/>
                </a:lnTo>
                <a:lnTo>
                  <a:pt x="1027785" y="762000"/>
                </a:lnTo>
                <a:lnTo>
                  <a:pt x="1073391" y="736600"/>
                </a:lnTo>
                <a:lnTo>
                  <a:pt x="1284046" y="609600"/>
                </a:lnTo>
                <a:lnTo>
                  <a:pt x="1325295" y="584200"/>
                </a:lnTo>
                <a:lnTo>
                  <a:pt x="1366367" y="546100"/>
                </a:lnTo>
                <a:lnTo>
                  <a:pt x="1448650" y="495300"/>
                </a:lnTo>
                <a:lnTo>
                  <a:pt x="1490218" y="482600"/>
                </a:lnTo>
                <a:lnTo>
                  <a:pt x="1575028" y="431800"/>
                </a:lnTo>
                <a:lnTo>
                  <a:pt x="1618615" y="406400"/>
                </a:lnTo>
                <a:lnTo>
                  <a:pt x="1709039" y="381000"/>
                </a:lnTo>
                <a:lnTo>
                  <a:pt x="1755444" y="355600"/>
                </a:lnTo>
                <a:lnTo>
                  <a:pt x="1801317" y="342900"/>
                </a:lnTo>
                <a:lnTo>
                  <a:pt x="1846834" y="317500"/>
                </a:lnTo>
                <a:lnTo>
                  <a:pt x="1892134" y="304800"/>
                </a:lnTo>
                <a:lnTo>
                  <a:pt x="1914753" y="292100"/>
                </a:lnTo>
                <a:lnTo>
                  <a:pt x="1937372" y="279400"/>
                </a:lnTo>
                <a:lnTo>
                  <a:pt x="1982698" y="266700"/>
                </a:lnTo>
                <a:lnTo>
                  <a:pt x="2028266" y="241300"/>
                </a:lnTo>
                <a:lnTo>
                  <a:pt x="2167979" y="203200"/>
                </a:lnTo>
                <a:lnTo>
                  <a:pt x="2197481" y="190500"/>
                </a:lnTo>
                <a:lnTo>
                  <a:pt x="2226970" y="190500"/>
                </a:lnTo>
                <a:lnTo>
                  <a:pt x="2316530" y="152400"/>
                </a:lnTo>
                <a:lnTo>
                  <a:pt x="2377249" y="139700"/>
                </a:lnTo>
                <a:lnTo>
                  <a:pt x="2407615" y="139700"/>
                </a:lnTo>
                <a:lnTo>
                  <a:pt x="2433536" y="127000"/>
                </a:lnTo>
                <a:lnTo>
                  <a:pt x="2433536" y="63500"/>
                </a:lnTo>
                <a:lnTo>
                  <a:pt x="2433536" y="25400"/>
                </a:lnTo>
                <a:lnTo>
                  <a:pt x="2433536" y="0"/>
                </a:lnTo>
                <a:close/>
              </a:path>
            </a:pathLst>
          </a:custGeom>
          <a:solidFill>
            <a:srgbClr val="94D1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327C98B6-868C-BAFF-370A-F1D8F568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848100"/>
            <a:ext cx="11937521" cy="3077766"/>
          </a:xfrm>
        </p:spPr>
        <p:txBody>
          <a:bodyPr/>
          <a:lstStyle/>
          <a:p>
            <a:r>
              <a:rPr lang="es-MX" sz="20000" dirty="0"/>
              <a:t>GRACIAS</a:t>
            </a:r>
            <a:endParaRPr lang="es-PE" sz="20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453</Words>
  <Application>Microsoft Office PowerPoint</Application>
  <PresentationFormat>Personalizado</PresentationFormat>
  <Paragraphs>86</Paragraphs>
  <Slides>16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30" baseType="lpstr">
      <vt:lpstr>Microsoft YaHei</vt:lpstr>
      <vt:lpstr>Arial</vt:lpstr>
      <vt:lpstr>Arial Black</vt:lpstr>
      <vt:lpstr>Arial Narrow</vt:lpstr>
      <vt:lpstr>Arvo</vt:lpstr>
      <vt:lpstr>Calibri</vt:lpstr>
      <vt:lpstr>Catamaran</vt:lpstr>
      <vt:lpstr>Didact Gothic</vt:lpstr>
      <vt:lpstr>Geo</vt:lpstr>
      <vt:lpstr>Noto Sans Symbols</vt:lpstr>
      <vt:lpstr>Palanquin Dark SemiBold</vt:lpstr>
      <vt:lpstr>Tahoma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Objetivos del taller:</vt:lpstr>
      <vt:lpstr>Presentación de PowerPoint</vt:lpstr>
      <vt:lpstr>Presentación de PowerPoint</vt:lpstr>
      <vt:lpstr>EL AUTOCUIDADO</vt:lpstr>
      <vt:lpstr>Presentación de PowerPoint</vt:lpstr>
      <vt:lpstr>CONTROL DE EMOCIONES</vt:lpstr>
      <vt:lpstr>ESTAS SON ALGUNAS TÉCNICAS QUE PODEMOS PONER EN  MARCHA PARA LOGRAR UN MEJOR BIENESTAR EMOCIONAL:</vt:lpstr>
      <vt:lpstr>TECNICAS DE CONTROL DE EMOCIONES</vt:lpstr>
      <vt:lpstr>Presentación de PowerPoint</vt:lpstr>
      <vt:lpstr>Presentación de PowerPoint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 escolar juvenil celeste</dc:title>
  <dc:creator>sonia flavia</dc:creator>
  <cp:keywords>DAFIwbDVYrw,BAEhX_MMacQ</cp:keywords>
  <cp:lastModifiedBy>Denisse Mejia Linares</cp:lastModifiedBy>
  <cp:revision>4</cp:revision>
  <dcterms:created xsi:type="dcterms:W3CDTF">2023-11-02T04:11:16Z</dcterms:created>
  <dcterms:modified xsi:type="dcterms:W3CDTF">2023-11-03T20:23:17Z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2022-08-09T00:00:00Z</vt:filetime>
  </property>
  <property fmtid="{D5CDD505-2E9C-101B-9397-08002B2CF9AE}" pid="3" name="Creator">
    <vt:lpwstr>Canva</vt:lpwstr>
  </property>
  <property fmtid="{D5CDD505-2E9C-101B-9397-08002B2CF9AE}" pid="4" name="LastSaved">
    <vt:filetime>2022-08-09T00:00:00Z</vt:filetime>
  </property>
</Properties>
</file>